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5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99"/>
    <a:srgbClr val="FF6699"/>
    <a:srgbClr val="800000"/>
    <a:srgbClr val="008000"/>
    <a:srgbClr val="FF9933"/>
    <a:srgbClr val="CC6600"/>
    <a:srgbClr val="0000FF"/>
    <a:srgbClr val="FFCC00"/>
    <a:srgbClr val="FFCCCC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66" d="100"/>
          <a:sy n="66" d="100"/>
        </p:scale>
        <p:origin x="-2213" y="-51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 smtClean="0"/>
              <a:t>Copyright©2015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" name="グループ化 111"/>
          <p:cNvGrpSpPr/>
          <p:nvPr/>
        </p:nvGrpSpPr>
        <p:grpSpPr>
          <a:xfrm>
            <a:off x="497505" y="891695"/>
            <a:ext cx="1479526" cy="1479526"/>
            <a:chOff x="5109475" y="2494003"/>
            <a:chExt cx="1008112" cy="1008112"/>
          </a:xfrm>
        </p:grpSpPr>
        <p:sp>
          <p:nvSpPr>
            <p:cNvPr id="113" name="円/楕円 112"/>
            <p:cNvSpPr/>
            <p:nvPr/>
          </p:nvSpPr>
          <p:spPr>
            <a:xfrm>
              <a:off x="5109475" y="2494003"/>
              <a:ext cx="1008112" cy="1008112"/>
            </a:xfrm>
            <a:prstGeom prst="ellipse">
              <a:avLst/>
            </a:prstGeom>
            <a:solidFill>
              <a:sysClr val="window" lastClr="FFFFFF">
                <a:lumMod val="85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4" name="円/楕円 113"/>
            <p:cNvSpPr/>
            <p:nvPr/>
          </p:nvSpPr>
          <p:spPr>
            <a:xfrm rot="900000">
              <a:off x="5401829" y="336114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5" name="円/楕円 114"/>
            <p:cNvSpPr/>
            <p:nvPr/>
          </p:nvSpPr>
          <p:spPr>
            <a:xfrm rot="1646694">
              <a:off x="5267836" y="3277836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6" name="円/楕円 115"/>
            <p:cNvSpPr/>
            <p:nvPr/>
          </p:nvSpPr>
          <p:spPr>
            <a:xfrm>
              <a:off x="5565958" y="338669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7" name="円/楕円 116"/>
            <p:cNvSpPr/>
            <p:nvPr/>
          </p:nvSpPr>
          <p:spPr>
            <a:xfrm rot="2825026">
              <a:off x="5163062" y="3163534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8" name="円/楕円 117"/>
            <p:cNvSpPr/>
            <p:nvPr/>
          </p:nvSpPr>
          <p:spPr>
            <a:xfrm rot="20675208">
              <a:off x="5730289" y="3343932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19" name="円/楕円 118"/>
            <p:cNvSpPr/>
            <p:nvPr/>
          </p:nvSpPr>
          <p:spPr>
            <a:xfrm rot="286708">
              <a:off x="5572109" y="3283445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0" name="円/楕円 119"/>
            <p:cNvSpPr/>
            <p:nvPr/>
          </p:nvSpPr>
          <p:spPr>
            <a:xfrm rot="1169464">
              <a:off x="5403801" y="3248559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1" name="円/楕円 120"/>
            <p:cNvSpPr/>
            <p:nvPr/>
          </p:nvSpPr>
          <p:spPr>
            <a:xfrm rot="286708">
              <a:off x="5572109" y="2494458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2" name="円/楕円 121"/>
            <p:cNvSpPr/>
            <p:nvPr/>
          </p:nvSpPr>
          <p:spPr>
            <a:xfrm rot="1169464">
              <a:off x="5722100" y="2531453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23" name="グループ化 122"/>
          <p:cNvGrpSpPr/>
          <p:nvPr/>
        </p:nvGrpSpPr>
        <p:grpSpPr>
          <a:xfrm>
            <a:off x="2360370" y="891695"/>
            <a:ext cx="1479526" cy="1479526"/>
            <a:chOff x="6239775" y="2494003"/>
            <a:chExt cx="1008112" cy="1008112"/>
          </a:xfrm>
        </p:grpSpPr>
        <p:sp>
          <p:nvSpPr>
            <p:cNvPr id="124" name="円/楕円 123"/>
            <p:cNvSpPr/>
            <p:nvPr/>
          </p:nvSpPr>
          <p:spPr>
            <a:xfrm>
              <a:off x="6239775" y="2494003"/>
              <a:ext cx="1008112" cy="1008112"/>
            </a:xfrm>
            <a:prstGeom prst="ellipse">
              <a:avLst/>
            </a:prstGeom>
            <a:solidFill>
              <a:srgbClr val="F7964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5" name="円/楕円 124"/>
            <p:cNvSpPr/>
            <p:nvPr/>
          </p:nvSpPr>
          <p:spPr>
            <a:xfrm rot="900000">
              <a:off x="6532129" y="336114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6" name="円/楕円 125"/>
            <p:cNvSpPr/>
            <p:nvPr/>
          </p:nvSpPr>
          <p:spPr>
            <a:xfrm rot="1646694">
              <a:off x="6398136" y="3277836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7" name="円/楕円 126"/>
            <p:cNvSpPr/>
            <p:nvPr/>
          </p:nvSpPr>
          <p:spPr>
            <a:xfrm>
              <a:off x="6696258" y="338669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8" name="円/楕円 127"/>
            <p:cNvSpPr/>
            <p:nvPr/>
          </p:nvSpPr>
          <p:spPr>
            <a:xfrm rot="2825026">
              <a:off x="6293362" y="3163534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29" name="円/楕円 128"/>
            <p:cNvSpPr/>
            <p:nvPr/>
          </p:nvSpPr>
          <p:spPr>
            <a:xfrm rot="20675208">
              <a:off x="6860589" y="3343932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0" name="円/楕円 129"/>
            <p:cNvSpPr/>
            <p:nvPr/>
          </p:nvSpPr>
          <p:spPr>
            <a:xfrm rot="286708">
              <a:off x="6702409" y="3283445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1" name="円/楕円 130"/>
            <p:cNvSpPr/>
            <p:nvPr/>
          </p:nvSpPr>
          <p:spPr>
            <a:xfrm rot="1169464">
              <a:off x="6534101" y="3248559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2" name="円/楕円 131"/>
            <p:cNvSpPr/>
            <p:nvPr/>
          </p:nvSpPr>
          <p:spPr>
            <a:xfrm rot="286708">
              <a:off x="6702409" y="2494458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3" name="円/楕円 132"/>
            <p:cNvSpPr/>
            <p:nvPr/>
          </p:nvSpPr>
          <p:spPr>
            <a:xfrm rot="1169464">
              <a:off x="6852400" y="2531453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34" name="グループ化 133"/>
          <p:cNvGrpSpPr/>
          <p:nvPr/>
        </p:nvGrpSpPr>
        <p:grpSpPr>
          <a:xfrm>
            <a:off x="6087786" y="891695"/>
            <a:ext cx="1479526" cy="1479526"/>
            <a:chOff x="7370075" y="2494003"/>
            <a:chExt cx="1008112" cy="1008112"/>
          </a:xfrm>
        </p:grpSpPr>
        <p:sp>
          <p:nvSpPr>
            <p:cNvPr id="135" name="円/楕円 134"/>
            <p:cNvSpPr/>
            <p:nvPr/>
          </p:nvSpPr>
          <p:spPr>
            <a:xfrm>
              <a:off x="7370075" y="2494003"/>
              <a:ext cx="1008112" cy="1008112"/>
            </a:xfrm>
            <a:prstGeom prst="ellipse">
              <a:avLst/>
            </a:prstGeom>
            <a:solidFill>
              <a:srgbClr val="4BACC6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6" name="円/楕円 135"/>
            <p:cNvSpPr/>
            <p:nvPr/>
          </p:nvSpPr>
          <p:spPr>
            <a:xfrm rot="900000">
              <a:off x="7662429" y="336114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7" name="円/楕円 136"/>
            <p:cNvSpPr/>
            <p:nvPr/>
          </p:nvSpPr>
          <p:spPr>
            <a:xfrm rot="1646694">
              <a:off x="7528436" y="3277836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8" name="円/楕円 137"/>
            <p:cNvSpPr/>
            <p:nvPr/>
          </p:nvSpPr>
          <p:spPr>
            <a:xfrm>
              <a:off x="7826558" y="338669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39" name="円/楕円 138"/>
            <p:cNvSpPr/>
            <p:nvPr/>
          </p:nvSpPr>
          <p:spPr>
            <a:xfrm rot="2825026">
              <a:off x="7423662" y="3163534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0" name="円/楕円 139"/>
            <p:cNvSpPr/>
            <p:nvPr/>
          </p:nvSpPr>
          <p:spPr>
            <a:xfrm rot="20675208">
              <a:off x="7990889" y="3343932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1" name="円/楕円 140"/>
            <p:cNvSpPr/>
            <p:nvPr/>
          </p:nvSpPr>
          <p:spPr>
            <a:xfrm rot="286708">
              <a:off x="7832709" y="3283445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2" name="円/楕円 141"/>
            <p:cNvSpPr/>
            <p:nvPr/>
          </p:nvSpPr>
          <p:spPr>
            <a:xfrm rot="1169464">
              <a:off x="7664401" y="3248559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3" name="円/楕円 142"/>
            <p:cNvSpPr/>
            <p:nvPr/>
          </p:nvSpPr>
          <p:spPr>
            <a:xfrm rot="286708">
              <a:off x="7832709" y="2494458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4" name="円/楕円 143"/>
            <p:cNvSpPr/>
            <p:nvPr/>
          </p:nvSpPr>
          <p:spPr>
            <a:xfrm rot="1169464">
              <a:off x="7982700" y="2531453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45" name="グループ化 144"/>
          <p:cNvGrpSpPr/>
          <p:nvPr/>
        </p:nvGrpSpPr>
        <p:grpSpPr>
          <a:xfrm>
            <a:off x="4224882" y="901855"/>
            <a:ext cx="1479526" cy="1479526"/>
            <a:chOff x="6239775" y="3598903"/>
            <a:chExt cx="1008112" cy="1008112"/>
          </a:xfrm>
        </p:grpSpPr>
        <p:sp>
          <p:nvSpPr>
            <p:cNvPr id="146" name="円/楕円 145"/>
            <p:cNvSpPr/>
            <p:nvPr/>
          </p:nvSpPr>
          <p:spPr>
            <a:xfrm>
              <a:off x="6239775" y="3598903"/>
              <a:ext cx="1008112" cy="1008112"/>
            </a:xfrm>
            <a:prstGeom prst="ellipse">
              <a:avLst/>
            </a:prstGeom>
            <a:solidFill>
              <a:srgbClr val="9BBB59">
                <a:lumMod val="75000"/>
              </a:srgb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7" name="円/楕円 146"/>
            <p:cNvSpPr/>
            <p:nvPr/>
          </p:nvSpPr>
          <p:spPr>
            <a:xfrm rot="900000">
              <a:off x="6532129" y="446604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8" name="円/楕円 147"/>
            <p:cNvSpPr/>
            <p:nvPr/>
          </p:nvSpPr>
          <p:spPr>
            <a:xfrm rot="1646694">
              <a:off x="6398136" y="4382736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49" name="円/楕円 148"/>
            <p:cNvSpPr/>
            <p:nvPr/>
          </p:nvSpPr>
          <p:spPr>
            <a:xfrm>
              <a:off x="6696258" y="449159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0" name="円/楕円 149"/>
            <p:cNvSpPr/>
            <p:nvPr/>
          </p:nvSpPr>
          <p:spPr>
            <a:xfrm rot="2825026">
              <a:off x="6293362" y="4268434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1" name="円/楕円 150"/>
            <p:cNvSpPr/>
            <p:nvPr/>
          </p:nvSpPr>
          <p:spPr>
            <a:xfrm rot="20675208">
              <a:off x="6860589" y="4448832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2" name="円/楕円 151"/>
            <p:cNvSpPr/>
            <p:nvPr/>
          </p:nvSpPr>
          <p:spPr>
            <a:xfrm rot="286708">
              <a:off x="6702409" y="4388345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3" name="円/楕円 152"/>
            <p:cNvSpPr/>
            <p:nvPr/>
          </p:nvSpPr>
          <p:spPr>
            <a:xfrm rot="1169464">
              <a:off x="6534101" y="4353459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4" name="円/楕円 153"/>
            <p:cNvSpPr/>
            <p:nvPr/>
          </p:nvSpPr>
          <p:spPr>
            <a:xfrm rot="286708">
              <a:off x="6702409" y="3599358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5" name="円/楕円 154"/>
            <p:cNvSpPr/>
            <p:nvPr/>
          </p:nvSpPr>
          <p:spPr>
            <a:xfrm rot="1169464">
              <a:off x="6852400" y="3636353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156" name="グループ化 155"/>
          <p:cNvGrpSpPr/>
          <p:nvPr/>
        </p:nvGrpSpPr>
        <p:grpSpPr>
          <a:xfrm>
            <a:off x="7968335" y="891695"/>
            <a:ext cx="1479526" cy="1479526"/>
            <a:chOff x="7370075" y="3598903"/>
            <a:chExt cx="1008112" cy="1008112"/>
          </a:xfrm>
        </p:grpSpPr>
        <p:sp>
          <p:nvSpPr>
            <p:cNvPr id="157" name="円/楕円 156"/>
            <p:cNvSpPr/>
            <p:nvPr/>
          </p:nvSpPr>
          <p:spPr>
            <a:xfrm>
              <a:off x="7370075" y="3598903"/>
              <a:ext cx="1008112" cy="1008112"/>
            </a:xfrm>
            <a:prstGeom prst="ellipse">
              <a:avLst/>
            </a:prstGeom>
            <a:solidFill>
              <a:srgbClr val="FF6699"/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8" name="円/楕円 157"/>
            <p:cNvSpPr/>
            <p:nvPr/>
          </p:nvSpPr>
          <p:spPr>
            <a:xfrm rot="900000">
              <a:off x="7662429" y="446604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59" name="円/楕円 158"/>
            <p:cNvSpPr/>
            <p:nvPr/>
          </p:nvSpPr>
          <p:spPr>
            <a:xfrm rot="1646694">
              <a:off x="7528436" y="4382736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0" name="円/楕円 159"/>
            <p:cNvSpPr/>
            <p:nvPr/>
          </p:nvSpPr>
          <p:spPr>
            <a:xfrm>
              <a:off x="7826558" y="4491594"/>
              <a:ext cx="144016" cy="97418"/>
            </a:xfrm>
            <a:prstGeom prst="ellipse">
              <a:avLst/>
            </a:prstGeom>
            <a:solidFill>
              <a:sysClr val="windowText" lastClr="000000">
                <a:alpha val="4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1" name="円/楕円 160"/>
            <p:cNvSpPr/>
            <p:nvPr/>
          </p:nvSpPr>
          <p:spPr>
            <a:xfrm rot="2825026">
              <a:off x="7423662" y="4268434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2" name="円/楕円 161"/>
            <p:cNvSpPr/>
            <p:nvPr/>
          </p:nvSpPr>
          <p:spPr>
            <a:xfrm rot="20675208">
              <a:off x="7990889" y="4448832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3" name="円/楕円 162"/>
            <p:cNvSpPr/>
            <p:nvPr/>
          </p:nvSpPr>
          <p:spPr>
            <a:xfrm rot="286708">
              <a:off x="7832709" y="4388345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4" name="円/楕円 163"/>
            <p:cNvSpPr/>
            <p:nvPr/>
          </p:nvSpPr>
          <p:spPr>
            <a:xfrm rot="1169464">
              <a:off x="7664401" y="4353459"/>
              <a:ext cx="144016" cy="97418"/>
            </a:xfrm>
            <a:prstGeom prst="ellipse">
              <a:avLst/>
            </a:prstGeom>
            <a:solidFill>
              <a:sysClr val="windowText" lastClr="000000">
                <a:alpha val="2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5" name="円/楕円 164"/>
            <p:cNvSpPr/>
            <p:nvPr/>
          </p:nvSpPr>
          <p:spPr>
            <a:xfrm rot="286708">
              <a:off x="7832709" y="3599358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  <p:sp>
          <p:nvSpPr>
            <p:cNvPr id="166" name="円/楕円 165"/>
            <p:cNvSpPr/>
            <p:nvPr/>
          </p:nvSpPr>
          <p:spPr>
            <a:xfrm rot="1169464">
              <a:off x="7982700" y="3636353"/>
              <a:ext cx="144016" cy="97418"/>
            </a:xfrm>
            <a:prstGeom prst="ellipse">
              <a:avLst/>
            </a:prstGeom>
            <a:solidFill>
              <a:sysClr val="window" lastClr="FFFFFF">
                <a:alpha val="50000"/>
              </a:sysClr>
            </a:solidFill>
            <a:ln w="2540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ＭＳ Ｐゴシック"/>
                <a:cs typeface="+mn-cs"/>
              </a:endParaRPr>
            </a:p>
          </p:txBody>
        </p:sp>
      </p:grpSp>
      <p:grpSp>
        <p:nvGrpSpPr>
          <p:cNvPr id="3" name="グループ化 2"/>
          <p:cNvGrpSpPr/>
          <p:nvPr/>
        </p:nvGrpSpPr>
        <p:grpSpPr>
          <a:xfrm>
            <a:off x="676812" y="4681509"/>
            <a:ext cx="1047936" cy="1858121"/>
            <a:chOff x="676812" y="4681509"/>
            <a:chExt cx="1047936" cy="1858121"/>
          </a:xfrm>
        </p:grpSpPr>
        <p:sp>
          <p:nvSpPr>
            <p:cNvPr id="167" name="大波 166"/>
            <p:cNvSpPr/>
            <p:nvPr/>
          </p:nvSpPr>
          <p:spPr>
            <a:xfrm>
              <a:off x="1204185" y="4681509"/>
              <a:ext cx="411652" cy="375373"/>
            </a:xfrm>
            <a:prstGeom prst="wave">
              <a:avLst>
                <a:gd name="adj1" fmla="val 8440"/>
                <a:gd name="adj2" fmla="val 0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8" name="正方形/長方形 167"/>
            <p:cNvSpPr/>
            <p:nvPr/>
          </p:nvSpPr>
          <p:spPr>
            <a:xfrm>
              <a:off x="1161415" y="4683912"/>
              <a:ext cx="45719" cy="1395766"/>
            </a:xfrm>
            <a:prstGeom prst="rect">
              <a:avLst/>
            </a:pr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69" name="弦 168"/>
            <p:cNvSpPr/>
            <p:nvPr/>
          </p:nvSpPr>
          <p:spPr>
            <a:xfrm>
              <a:off x="676812" y="6062080"/>
              <a:ext cx="1047936" cy="477550"/>
            </a:xfrm>
            <a:prstGeom prst="chord">
              <a:avLst>
                <a:gd name="adj1" fmla="val 10823020"/>
                <a:gd name="adj2" fmla="val 21584360"/>
              </a:avLst>
            </a:prstGeom>
            <a:gradFill>
              <a:gsLst>
                <a:gs pos="0">
                  <a:srgbClr val="00B050"/>
                </a:gs>
                <a:gs pos="100000">
                  <a:srgbClr val="0080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67967" y="4683912"/>
            <a:ext cx="1124311" cy="1855718"/>
            <a:chOff x="4367967" y="4683912"/>
            <a:chExt cx="1124311" cy="1855718"/>
          </a:xfrm>
        </p:grpSpPr>
        <p:sp>
          <p:nvSpPr>
            <p:cNvPr id="172" name="二等辺三角形 171"/>
            <p:cNvSpPr/>
            <p:nvPr/>
          </p:nvSpPr>
          <p:spPr>
            <a:xfrm rot="5400000">
              <a:off x="4926323" y="4641738"/>
              <a:ext cx="519842" cy="612068"/>
            </a:xfrm>
            <a:prstGeom prst="triangle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0" name="正方形/長方形 169"/>
            <p:cNvSpPr/>
            <p:nvPr/>
          </p:nvSpPr>
          <p:spPr>
            <a:xfrm>
              <a:off x="4852570" y="4683912"/>
              <a:ext cx="45719" cy="1395766"/>
            </a:xfrm>
            <a:prstGeom prst="rect">
              <a:avLst/>
            </a:prstGeom>
            <a:solidFill>
              <a:srgbClr val="CC66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1" name="弦 170"/>
            <p:cNvSpPr/>
            <p:nvPr/>
          </p:nvSpPr>
          <p:spPr>
            <a:xfrm>
              <a:off x="4367967" y="6062080"/>
              <a:ext cx="1047936" cy="477550"/>
            </a:xfrm>
            <a:prstGeom prst="chord">
              <a:avLst>
                <a:gd name="adj1" fmla="val 10823020"/>
                <a:gd name="adj2" fmla="val 21584360"/>
              </a:avLst>
            </a:prstGeom>
            <a:gradFill>
              <a:gsLst>
                <a:gs pos="0">
                  <a:srgbClr val="00B050"/>
                </a:gs>
                <a:gs pos="100000">
                  <a:srgbClr val="0080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4" name="グループ化 3"/>
          <p:cNvGrpSpPr/>
          <p:nvPr/>
        </p:nvGrpSpPr>
        <p:grpSpPr>
          <a:xfrm>
            <a:off x="2534795" y="4671929"/>
            <a:ext cx="1047936" cy="1867701"/>
            <a:chOff x="2534795" y="4671929"/>
            <a:chExt cx="1047936" cy="1867701"/>
          </a:xfrm>
        </p:grpSpPr>
        <p:sp>
          <p:nvSpPr>
            <p:cNvPr id="173" name="正方形/長方形 172"/>
            <p:cNvSpPr/>
            <p:nvPr/>
          </p:nvSpPr>
          <p:spPr>
            <a:xfrm>
              <a:off x="3019398" y="4757108"/>
              <a:ext cx="45719" cy="1322569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4" name="弦 173"/>
            <p:cNvSpPr/>
            <p:nvPr/>
          </p:nvSpPr>
          <p:spPr>
            <a:xfrm>
              <a:off x="2534795" y="6062080"/>
              <a:ext cx="1047936" cy="477550"/>
            </a:xfrm>
            <a:prstGeom prst="chord">
              <a:avLst>
                <a:gd name="adj1" fmla="val 10823020"/>
                <a:gd name="adj2" fmla="val 21584360"/>
              </a:avLst>
            </a:prstGeom>
            <a:gradFill>
              <a:gsLst>
                <a:gs pos="0">
                  <a:srgbClr val="00B050"/>
                </a:gs>
                <a:gs pos="100000">
                  <a:srgbClr val="0080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5" name="円/楕円 174"/>
            <p:cNvSpPr/>
            <p:nvPr/>
          </p:nvSpPr>
          <p:spPr bwMode="auto">
            <a:xfrm>
              <a:off x="2981813" y="4671929"/>
              <a:ext cx="119528" cy="119526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正方形/長方形 175"/>
            <p:cNvSpPr/>
            <p:nvPr/>
          </p:nvSpPr>
          <p:spPr>
            <a:xfrm>
              <a:off x="3019398" y="4959834"/>
              <a:ext cx="45719" cy="1991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7" name="正方形/長方形 176"/>
            <p:cNvSpPr/>
            <p:nvPr/>
          </p:nvSpPr>
          <p:spPr>
            <a:xfrm>
              <a:off x="3019398" y="5368581"/>
              <a:ext cx="45719" cy="1991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8" name="正方形/長方形 177"/>
            <p:cNvSpPr/>
            <p:nvPr/>
          </p:nvSpPr>
          <p:spPr>
            <a:xfrm>
              <a:off x="3019398" y="5777328"/>
              <a:ext cx="45719" cy="1991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79" name="大波 178"/>
            <p:cNvSpPr/>
            <p:nvPr/>
          </p:nvSpPr>
          <p:spPr>
            <a:xfrm>
              <a:off x="3065117" y="4783365"/>
              <a:ext cx="411652" cy="375373"/>
            </a:xfrm>
            <a:prstGeom prst="wave">
              <a:avLst>
                <a:gd name="adj1" fmla="val 8440"/>
                <a:gd name="adj2" fmla="val 0"/>
              </a:avLst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6245735" y="4671929"/>
            <a:ext cx="1128683" cy="1867701"/>
            <a:chOff x="6245735" y="4671929"/>
            <a:chExt cx="1128683" cy="1867701"/>
          </a:xfrm>
        </p:grpSpPr>
        <p:sp>
          <p:nvSpPr>
            <p:cNvPr id="187" name="二等辺三角形 186"/>
            <p:cNvSpPr/>
            <p:nvPr/>
          </p:nvSpPr>
          <p:spPr>
            <a:xfrm rot="5400000">
              <a:off x="6856220" y="4689495"/>
              <a:ext cx="424328" cy="612068"/>
            </a:xfrm>
            <a:prstGeom prst="triangle">
              <a:avLst/>
            </a:prstGeom>
            <a:solidFill>
              <a:srgbClr val="FFFF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0" name="正方形/長方形 179"/>
            <p:cNvSpPr/>
            <p:nvPr/>
          </p:nvSpPr>
          <p:spPr>
            <a:xfrm>
              <a:off x="6730338" y="4757108"/>
              <a:ext cx="45719" cy="1322569"/>
            </a:xfrm>
            <a:prstGeom prst="rect">
              <a:avLst/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1" name="弦 180"/>
            <p:cNvSpPr/>
            <p:nvPr/>
          </p:nvSpPr>
          <p:spPr>
            <a:xfrm>
              <a:off x="6245735" y="6062080"/>
              <a:ext cx="1047936" cy="477550"/>
            </a:xfrm>
            <a:prstGeom prst="chord">
              <a:avLst>
                <a:gd name="adj1" fmla="val 10823020"/>
                <a:gd name="adj2" fmla="val 21584360"/>
              </a:avLst>
            </a:prstGeom>
            <a:gradFill>
              <a:gsLst>
                <a:gs pos="0">
                  <a:srgbClr val="00B050"/>
                </a:gs>
                <a:gs pos="100000">
                  <a:srgbClr val="008000"/>
                </a:gs>
              </a:gsLst>
              <a:lin ang="5400000" scaled="0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2" name="円/楕円 181"/>
            <p:cNvSpPr/>
            <p:nvPr/>
          </p:nvSpPr>
          <p:spPr bwMode="auto">
            <a:xfrm>
              <a:off x="6692753" y="4671929"/>
              <a:ext cx="119528" cy="119526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正方形/長方形 182"/>
            <p:cNvSpPr/>
            <p:nvPr/>
          </p:nvSpPr>
          <p:spPr>
            <a:xfrm>
              <a:off x="6730338" y="4959834"/>
              <a:ext cx="45719" cy="1991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4" name="正方形/長方形 183"/>
            <p:cNvSpPr/>
            <p:nvPr/>
          </p:nvSpPr>
          <p:spPr>
            <a:xfrm>
              <a:off x="6730338" y="5368581"/>
              <a:ext cx="45719" cy="1991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  <p:sp>
          <p:nvSpPr>
            <p:cNvPr id="185" name="正方形/長方形 184"/>
            <p:cNvSpPr/>
            <p:nvPr/>
          </p:nvSpPr>
          <p:spPr>
            <a:xfrm>
              <a:off x="6730338" y="5777328"/>
              <a:ext cx="45719" cy="19912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ja-JP" altLang="en-US">
                <a:solidFill>
                  <a:prstClr val="white"/>
                </a:solidFill>
              </a:endParaRPr>
            </a:p>
          </p:txBody>
        </p:sp>
      </p:grpSp>
      <p:grpSp>
        <p:nvGrpSpPr>
          <p:cNvPr id="12" name="グループ化 11"/>
          <p:cNvGrpSpPr/>
          <p:nvPr/>
        </p:nvGrpSpPr>
        <p:grpSpPr>
          <a:xfrm>
            <a:off x="778506" y="2927143"/>
            <a:ext cx="917524" cy="1449738"/>
            <a:chOff x="497505" y="2027075"/>
            <a:chExt cx="1479526" cy="2337735"/>
          </a:xfrm>
        </p:grpSpPr>
        <p:grpSp>
          <p:nvGrpSpPr>
            <p:cNvPr id="111" name="グループ化 110"/>
            <p:cNvGrpSpPr/>
            <p:nvPr/>
          </p:nvGrpSpPr>
          <p:grpSpPr>
            <a:xfrm>
              <a:off x="497505" y="2027075"/>
              <a:ext cx="1479526" cy="1479526"/>
              <a:chOff x="5109475" y="2494003"/>
              <a:chExt cx="1008112" cy="1008112"/>
            </a:xfrm>
          </p:grpSpPr>
          <p:sp>
            <p:nvSpPr>
              <p:cNvPr id="186" name="円/楕円 185"/>
              <p:cNvSpPr/>
              <p:nvPr/>
            </p:nvSpPr>
            <p:spPr>
              <a:xfrm>
                <a:off x="5109475" y="2494003"/>
                <a:ext cx="1008112" cy="1008112"/>
              </a:xfrm>
              <a:prstGeom prst="ellipse">
                <a:avLst/>
              </a:prstGeom>
              <a:solidFill>
                <a:sysClr val="window" lastClr="FFFFFF">
                  <a:lumMod val="85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89" name="円/楕円 188"/>
              <p:cNvSpPr/>
              <p:nvPr/>
            </p:nvSpPr>
            <p:spPr>
              <a:xfrm rot="900000">
                <a:off x="5401829" y="336114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1" name="円/楕円 190"/>
              <p:cNvSpPr/>
              <p:nvPr/>
            </p:nvSpPr>
            <p:spPr>
              <a:xfrm rot="1646694">
                <a:off x="5267836" y="3277836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2" name="円/楕円 191"/>
              <p:cNvSpPr/>
              <p:nvPr/>
            </p:nvSpPr>
            <p:spPr>
              <a:xfrm>
                <a:off x="5565958" y="338669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195"/>
              <p:cNvSpPr/>
              <p:nvPr/>
            </p:nvSpPr>
            <p:spPr>
              <a:xfrm rot="2825026">
                <a:off x="5163062" y="316353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196"/>
              <p:cNvSpPr/>
              <p:nvPr/>
            </p:nvSpPr>
            <p:spPr>
              <a:xfrm rot="20675208">
                <a:off x="5730289" y="3343932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197"/>
              <p:cNvSpPr/>
              <p:nvPr/>
            </p:nvSpPr>
            <p:spPr>
              <a:xfrm rot="286708">
                <a:off x="5572109" y="3283445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198"/>
              <p:cNvSpPr/>
              <p:nvPr/>
            </p:nvSpPr>
            <p:spPr>
              <a:xfrm rot="1169464">
                <a:off x="5403801" y="3248559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199"/>
              <p:cNvSpPr/>
              <p:nvPr/>
            </p:nvSpPr>
            <p:spPr>
              <a:xfrm rot="286708">
                <a:off x="5572109" y="2494458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1" name="円/楕円 200"/>
              <p:cNvSpPr/>
              <p:nvPr/>
            </p:nvSpPr>
            <p:spPr>
              <a:xfrm rot="1169464">
                <a:off x="5722100" y="2531453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46" name="グループ化 245"/>
            <p:cNvGrpSpPr/>
            <p:nvPr/>
          </p:nvGrpSpPr>
          <p:grpSpPr>
            <a:xfrm>
              <a:off x="1021337" y="3480816"/>
              <a:ext cx="431862" cy="883994"/>
              <a:chOff x="6639499" y="3129732"/>
              <a:chExt cx="431862" cy="883994"/>
            </a:xfrm>
            <a:solidFill>
              <a:srgbClr val="C00000"/>
            </a:solidFill>
          </p:grpSpPr>
          <p:sp>
            <p:nvSpPr>
              <p:cNvPr id="247" name="台形 246"/>
              <p:cNvSpPr/>
              <p:nvPr/>
            </p:nvSpPr>
            <p:spPr bwMode="auto">
              <a:xfrm rot="10800000">
                <a:off x="6686002" y="3158970"/>
                <a:ext cx="348782" cy="321846"/>
              </a:xfrm>
              <a:prstGeom prst="trapezoid">
                <a:avLst>
                  <a:gd name="adj" fmla="val 3526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台形 247"/>
              <p:cNvSpPr/>
              <p:nvPr/>
            </p:nvSpPr>
            <p:spPr bwMode="auto">
              <a:xfrm rot="10800000">
                <a:off x="6801826" y="3480816"/>
                <a:ext cx="117134" cy="53291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角丸四角形 248"/>
              <p:cNvSpPr/>
              <p:nvPr/>
            </p:nvSpPr>
            <p:spPr bwMode="auto">
              <a:xfrm>
                <a:off x="6639499" y="3129732"/>
                <a:ext cx="431862" cy="5847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3" name="グループ化 12"/>
          <p:cNvGrpSpPr/>
          <p:nvPr/>
        </p:nvGrpSpPr>
        <p:grpSpPr>
          <a:xfrm>
            <a:off x="2641371" y="2927143"/>
            <a:ext cx="917524" cy="1449738"/>
            <a:chOff x="2360370" y="2027075"/>
            <a:chExt cx="1479526" cy="2337735"/>
          </a:xfrm>
        </p:grpSpPr>
        <p:grpSp>
          <p:nvGrpSpPr>
            <p:cNvPr id="202" name="グループ化 201"/>
            <p:cNvGrpSpPr/>
            <p:nvPr/>
          </p:nvGrpSpPr>
          <p:grpSpPr>
            <a:xfrm>
              <a:off x="2360370" y="2027075"/>
              <a:ext cx="1479526" cy="1479526"/>
              <a:chOff x="6239775" y="2494003"/>
              <a:chExt cx="1008112" cy="1008112"/>
            </a:xfrm>
          </p:grpSpPr>
          <p:sp>
            <p:nvSpPr>
              <p:cNvPr id="203" name="円/楕円 202"/>
              <p:cNvSpPr/>
              <p:nvPr/>
            </p:nvSpPr>
            <p:spPr>
              <a:xfrm>
                <a:off x="6239775" y="2494003"/>
                <a:ext cx="1008112" cy="1008112"/>
              </a:xfrm>
              <a:prstGeom prst="ellipse">
                <a:avLst/>
              </a:prstGeom>
              <a:solidFill>
                <a:srgbClr val="F7964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円/楕円 203"/>
              <p:cNvSpPr/>
              <p:nvPr/>
            </p:nvSpPr>
            <p:spPr>
              <a:xfrm rot="900000">
                <a:off x="6532129" y="336114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5" name="円/楕円 204"/>
              <p:cNvSpPr/>
              <p:nvPr/>
            </p:nvSpPr>
            <p:spPr>
              <a:xfrm rot="1646694">
                <a:off x="6398136" y="3277836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6" name="円/楕円 205"/>
              <p:cNvSpPr/>
              <p:nvPr/>
            </p:nvSpPr>
            <p:spPr>
              <a:xfrm>
                <a:off x="6696258" y="338669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7" name="円/楕円 206"/>
              <p:cNvSpPr/>
              <p:nvPr/>
            </p:nvSpPr>
            <p:spPr>
              <a:xfrm rot="2825026">
                <a:off x="6293362" y="316353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8" name="円/楕円 207"/>
              <p:cNvSpPr/>
              <p:nvPr/>
            </p:nvSpPr>
            <p:spPr>
              <a:xfrm rot="20675208">
                <a:off x="6860589" y="3343932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09" name="円/楕円 208"/>
              <p:cNvSpPr/>
              <p:nvPr/>
            </p:nvSpPr>
            <p:spPr>
              <a:xfrm rot="286708">
                <a:off x="6702409" y="3283445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0" name="円/楕円 209"/>
              <p:cNvSpPr/>
              <p:nvPr/>
            </p:nvSpPr>
            <p:spPr>
              <a:xfrm rot="1169464">
                <a:off x="6534101" y="3248559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1" name="円/楕円 210"/>
              <p:cNvSpPr/>
              <p:nvPr/>
            </p:nvSpPr>
            <p:spPr>
              <a:xfrm rot="286708">
                <a:off x="6702409" y="2494458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2" name="円/楕円 211"/>
              <p:cNvSpPr/>
              <p:nvPr/>
            </p:nvSpPr>
            <p:spPr>
              <a:xfrm rot="1169464">
                <a:off x="6852400" y="2531453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0" name="グループ化 249"/>
            <p:cNvGrpSpPr/>
            <p:nvPr/>
          </p:nvGrpSpPr>
          <p:grpSpPr>
            <a:xfrm>
              <a:off x="2884202" y="3480816"/>
              <a:ext cx="431862" cy="883994"/>
              <a:chOff x="6639499" y="3129732"/>
              <a:chExt cx="431862" cy="883994"/>
            </a:xfrm>
            <a:solidFill>
              <a:srgbClr val="0070C0"/>
            </a:solidFill>
          </p:grpSpPr>
          <p:sp>
            <p:nvSpPr>
              <p:cNvPr id="251" name="台形 250"/>
              <p:cNvSpPr/>
              <p:nvPr/>
            </p:nvSpPr>
            <p:spPr bwMode="auto">
              <a:xfrm rot="10800000">
                <a:off x="6686002" y="3158970"/>
                <a:ext cx="348782" cy="321846"/>
              </a:xfrm>
              <a:prstGeom prst="trapezoid">
                <a:avLst>
                  <a:gd name="adj" fmla="val 3526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台形 251"/>
              <p:cNvSpPr/>
              <p:nvPr/>
            </p:nvSpPr>
            <p:spPr bwMode="auto">
              <a:xfrm rot="10800000">
                <a:off x="6801826" y="3480816"/>
                <a:ext cx="117134" cy="53291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3" name="角丸四角形 252"/>
              <p:cNvSpPr/>
              <p:nvPr/>
            </p:nvSpPr>
            <p:spPr bwMode="auto">
              <a:xfrm>
                <a:off x="6639499" y="3129732"/>
                <a:ext cx="431862" cy="5847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4" name="グループ化 13"/>
          <p:cNvGrpSpPr/>
          <p:nvPr/>
        </p:nvGrpSpPr>
        <p:grpSpPr>
          <a:xfrm>
            <a:off x="4505883" y="2935373"/>
            <a:ext cx="917524" cy="1443438"/>
            <a:chOff x="4224882" y="2037235"/>
            <a:chExt cx="1479526" cy="2327575"/>
          </a:xfrm>
        </p:grpSpPr>
        <p:grpSp>
          <p:nvGrpSpPr>
            <p:cNvPr id="224" name="グループ化 223"/>
            <p:cNvGrpSpPr/>
            <p:nvPr/>
          </p:nvGrpSpPr>
          <p:grpSpPr>
            <a:xfrm>
              <a:off x="4224882" y="2037235"/>
              <a:ext cx="1479526" cy="1479526"/>
              <a:chOff x="6239775" y="3598903"/>
              <a:chExt cx="1008112" cy="1008112"/>
            </a:xfrm>
          </p:grpSpPr>
          <p:sp>
            <p:nvSpPr>
              <p:cNvPr id="225" name="円/楕円 224"/>
              <p:cNvSpPr/>
              <p:nvPr/>
            </p:nvSpPr>
            <p:spPr>
              <a:xfrm>
                <a:off x="6239775" y="3598903"/>
                <a:ext cx="1008112" cy="1008112"/>
              </a:xfrm>
              <a:prstGeom prst="ellipse">
                <a:avLst/>
              </a:prstGeom>
              <a:solidFill>
                <a:srgbClr val="9BBB59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6" name="円/楕円 225"/>
              <p:cNvSpPr/>
              <p:nvPr/>
            </p:nvSpPr>
            <p:spPr>
              <a:xfrm rot="900000">
                <a:off x="6532129" y="446604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7" name="円/楕円 226"/>
              <p:cNvSpPr/>
              <p:nvPr/>
            </p:nvSpPr>
            <p:spPr>
              <a:xfrm rot="1646694">
                <a:off x="6398136" y="4382736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8" name="円/楕円 227"/>
              <p:cNvSpPr/>
              <p:nvPr/>
            </p:nvSpPr>
            <p:spPr>
              <a:xfrm>
                <a:off x="6696258" y="449159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9" name="円/楕円 228"/>
              <p:cNvSpPr/>
              <p:nvPr/>
            </p:nvSpPr>
            <p:spPr>
              <a:xfrm rot="2825026">
                <a:off x="6293362" y="426843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0" name="円/楕円 229"/>
              <p:cNvSpPr/>
              <p:nvPr/>
            </p:nvSpPr>
            <p:spPr>
              <a:xfrm rot="20675208">
                <a:off x="6860589" y="4448832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1" name="円/楕円 230"/>
              <p:cNvSpPr/>
              <p:nvPr/>
            </p:nvSpPr>
            <p:spPr>
              <a:xfrm rot="286708">
                <a:off x="6702409" y="4388345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2" name="円/楕円 231"/>
              <p:cNvSpPr/>
              <p:nvPr/>
            </p:nvSpPr>
            <p:spPr>
              <a:xfrm rot="1169464">
                <a:off x="6534101" y="4353459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3" name="円/楕円 232"/>
              <p:cNvSpPr/>
              <p:nvPr/>
            </p:nvSpPr>
            <p:spPr>
              <a:xfrm rot="286708">
                <a:off x="6702409" y="3599358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4" name="円/楕円 233"/>
              <p:cNvSpPr/>
              <p:nvPr/>
            </p:nvSpPr>
            <p:spPr>
              <a:xfrm rot="1169464">
                <a:off x="6852400" y="3636353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4" name="グループ化 253"/>
            <p:cNvGrpSpPr/>
            <p:nvPr/>
          </p:nvGrpSpPr>
          <p:grpSpPr>
            <a:xfrm>
              <a:off x="4748714" y="3480816"/>
              <a:ext cx="431862" cy="883994"/>
              <a:chOff x="6639499" y="3129732"/>
              <a:chExt cx="431862" cy="883994"/>
            </a:xfrm>
            <a:solidFill>
              <a:schemeClr val="bg1">
                <a:lumMod val="85000"/>
              </a:schemeClr>
            </a:solidFill>
          </p:grpSpPr>
          <p:sp>
            <p:nvSpPr>
              <p:cNvPr id="255" name="台形 254"/>
              <p:cNvSpPr/>
              <p:nvPr/>
            </p:nvSpPr>
            <p:spPr bwMode="auto">
              <a:xfrm rot="10800000">
                <a:off x="6686002" y="3158970"/>
                <a:ext cx="348782" cy="321846"/>
              </a:xfrm>
              <a:prstGeom prst="trapezoid">
                <a:avLst>
                  <a:gd name="adj" fmla="val 3526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台形 255"/>
              <p:cNvSpPr/>
              <p:nvPr/>
            </p:nvSpPr>
            <p:spPr bwMode="auto">
              <a:xfrm rot="10800000">
                <a:off x="6801826" y="3480816"/>
                <a:ext cx="117134" cy="53291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7" name="角丸四角形 256"/>
              <p:cNvSpPr/>
              <p:nvPr/>
            </p:nvSpPr>
            <p:spPr bwMode="auto">
              <a:xfrm>
                <a:off x="6639499" y="3129732"/>
                <a:ext cx="431862" cy="5847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5" name="グループ化 14"/>
          <p:cNvGrpSpPr/>
          <p:nvPr/>
        </p:nvGrpSpPr>
        <p:grpSpPr>
          <a:xfrm>
            <a:off x="6368787" y="2927143"/>
            <a:ext cx="917524" cy="1449738"/>
            <a:chOff x="6087786" y="2027075"/>
            <a:chExt cx="1479526" cy="2337735"/>
          </a:xfrm>
        </p:grpSpPr>
        <p:grpSp>
          <p:nvGrpSpPr>
            <p:cNvPr id="213" name="グループ化 212"/>
            <p:cNvGrpSpPr/>
            <p:nvPr/>
          </p:nvGrpSpPr>
          <p:grpSpPr>
            <a:xfrm>
              <a:off x="6087786" y="2027075"/>
              <a:ext cx="1479526" cy="1479526"/>
              <a:chOff x="7370075" y="2494003"/>
              <a:chExt cx="1008112" cy="1008112"/>
            </a:xfrm>
          </p:grpSpPr>
          <p:sp>
            <p:nvSpPr>
              <p:cNvPr id="214" name="円/楕円 213"/>
              <p:cNvSpPr/>
              <p:nvPr/>
            </p:nvSpPr>
            <p:spPr>
              <a:xfrm>
                <a:off x="7370075" y="2494003"/>
                <a:ext cx="1008112" cy="1008112"/>
              </a:xfrm>
              <a:prstGeom prst="ellipse">
                <a:avLst/>
              </a:prstGeom>
              <a:solidFill>
                <a:srgbClr val="4BACC6">
                  <a:lumMod val="75000"/>
                </a:srgb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5" name="円/楕円 214"/>
              <p:cNvSpPr/>
              <p:nvPr/>
            </p:nvSpPr>
            <p:spPr>
              <a:xfrm rot="900000">
                <a:off x="7662429" y="336114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6" name="円/楕円 215"/>
              <p:cNvSpPr/>
              <p:nvPr/>
            </p:nvSpPr>
            <p:spPr>
              <a:xfrm rot="1646694">
                <a:off x="7528436" y="3277836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7" name="円/楕円 216"/>
              <p:cNvSpPr/>
              <p:nvPr/>
            </p:nvSpPr>
            <p:spPr>
              <a:xfrm>
                <a:off x="7826558" y="338669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8" name="円/楕円 217"/>
              <p:cNvSpPr/>
              <p:nvPr/>
            </p:nvSpPr>
            <p:spPr>
              <a:xfrm rot="2825026">
                <a:off x="7423662" y="316353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19" name="円/楕円 218"/>
              <p:cNvSpPr/>
              <p:nvPr/>
            </p:nvSpPr>
            <p:spPr>
              <a:xfrm rot="20675208">
                <a:off x="7990889" y="3343932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0" name="円/楕円 219"/>
              <p:cNvSpPr/>
              <p:nvPr/>
            </p:nvSpPr>
            <p:spPr>
              <a:xfrm rot="286708">
                <a:off x="7832709" y="3283445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1" name="円/楕円 220"/>
              <p:cNvSpPr/>
              <p:nvPr/>
            </p:nvSpPr>
            <p:spPr>
              <a:xfrm rot="1169464">
                <a:off x="7664401" y="3248559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2" name="円/楕円 221"/>
              <p:cNvSpPr/>
              <p:nvPr/>
            </p:nvSpPr>
            <p:spPr>
              <a:xfrm rot="286708">
                <a:off x="7832709" y="2494458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23" name="円/楕円 222"/>
              <p:cNvSpPr/>
              <p:nvPr/>
            </p:nvSpPr>
            <p:spPr>
              <a:xfrm rot="1169464">
                <a:off x="7982700" y="2531453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58" name="グループ化 257"/>
            <p:cNvGrpSpPr/>
            <p:nvPr/>
          </p:nvGrpSpPr>
          <p:grpSpPr>
            <a:xfrm>
              <a:off x="6611618" y="3480816"/>
              <a:ext cx="431862" cy="883994"/>
              <a:chOff x="6639499" y="3129732"/>
              <a:chExt cx="431862" cy="883994"/>
            </a:xfrm>
            <a:solidFill>
              <a:srgbClr val="FF9933"/>
            </a:solidFill>
          </p:grpSpPr>
          <p:sp>
            <p:nvSpPr>
              <p:cNvPr id="259" name="台形 258"/>
              <p:cNvSpPr/>
              <p:nvPr/>
            </p:nvSpPr>
            <p:spPr bwMode="auto">
              <a:xfrm rot="10800000">
                <a:off x="6686002" y="3158970"/>
                <a:ext cx="348782" cy="321846"/>
              </a:xfrm>
              <a:prstGeom prst="trapezoid">
                <a:avLst>
                  <a:gd name="adj" fmla="val 3526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0" name="台形 259"/>
              <p:cNvSpPr/>
              <p:nvPr/>
            </p:nvSpPr>
            <p:spPr bwMode="auto">
              <a:xfrm rot="10800000">
                <a:off x="6801826" y="3480816"/>
                <a:ext cx="117134" cy="532910"/>
              </a:xfrm>
              <a:prstGeom prst="trapezoid">
                <a:avLst/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1" name="角丸四角形 260"/>
              <p:cNvSpPr/>
              <p:nvPr/>
            </p:nvSpPr>
            <p:spPr bwMode="auto">
              <a:xfrm>
                <a:off x="6639499" y="3129732"/>
                <a:ext cx="431862" cy="58476"/>
              </a:xfrm>
              <a:prstGeom prst="roundRect">
                <a:avLst>
                  <a:gd name="adj" fmla="val 50000"/>
                </a:avLst>
              </a:prstGeom>
              <a:grpFill/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6" name="グループ化 15"/>
          <p:cNvGrpSpPr/>
          <p:nvPr/>
        </p:nvGrpSpPr>
        <p:grpSpPr>
          <a:xfrm>
            <a:off x="8249336" y="2927143"/>
            <a:ext cx="917524" cy="1449738"/>
            <a:chOff x="7968335" y="2027075"/>
            <a:chExt cx="1479526" cy="2337735"/>
          </a:xfrm>
        </p:grpSpPr>
        <p:grpSp>
          <p:nvGrpSpPr>
            <p:cNvPr id="235" name="グループ化 234"/>
            <p:cNvGrpSpPr/>
            <p:nvPr/>
          </p:nvGrpSpPr>
          <p:grpSpPr>
            <a:xfrm>
              <a:off x="7968335" y="2027075"/>
              <a:ext cx="1479526" cy="1479526"/>
              <a:chOff x="7370075" y="3598903"/>
              <a:chExt cx="1008112" cy="1008112"/>
            </a:xfrm>
          </p:grpSpPr>
          <p:sp>
            <p:nvSpPr>
              <p:cNvPr id="236" name="円/楕円 235"/>
              <p:cNvSpPr/>
              <p:nvPr/>
            </p:nvSpPr>
            <p:spPr>
              <a:xfrm>
                <a:off x="7370075" y="3598903"/>
                <a:ext cx="1008112" cy="1008112"/>
              </a:xfrm>
              <a:prstGeom prst="ellipse">
                <a:avLst/>
              </a:prstGeom>
              <a:solidFill>
                <a:srgbClr val="FF6699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7" name="円/楕円 236"/>
              <p:cNvSpPr/>
              <p:nvPr/>
            </p:nvSpPr>
            <p:spPr>
              <a:xfrm rot="900000">
                <a:off x="7662429" y="446604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8" name="円/楕円 237"/>
              <p:cNvSpPr/>
              <p:nvPr/>
            </p:nvSpPr>
            <p:spPr>
              <a:xfrm rot="1646694">
                <a:off x="7528436" y="4382736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39" name="円/楕円 238"/>
              <p:cNvSpPr/>
              <p:nvPr/>
            </p:nvSpPr>
            <p:spPr>
              <a:xfrm>
                <a:off x="7826558" y="449159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4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0" name="円/楕円 239"/>
              <p:cNvSpPr/>
              <p:nvPr/>
            </p:nvSpPr>
            <p:spPr>
              <a:xfrm rot="2825026">
                <a:off x="7423662" y="4268434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1" name="円/楕円 240"/>
              <p:cNvSpPr/>
              <p:nvPr/>
            </p:nvSpPr>
            <p:spPr>
              <a:xfrm rot="20675208">
                <a:off x="7990889" y="4448832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2" name="円/楕円 241"/>
              <p:cNvSpPr/>
              <p:nvPr/>
            </p:nvSpPr>
            <p:spPr>
              <a:xfrm rot="286708">
                <a:off x="7832709" y="4388345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3" name="円/楕円 242"/>
              <p:cNvSpPr/>
              <p:nvPr/>
            </p:nvSpPr>
            <p:spPr>
              <a:xfrm rot="1169464">
                <a:off x="7664401" y="4353459"/>
                <a:ext cx="144016" cy="97418"/>
              </a:xfrm>
              <a:prstGeom prst="ellipse">
                <a:avLst/>
              </a:prstGeom>
              <a:solidFill>
                <a:sysClr val="windowText" lastClr="000000">
                  <a:alpha val="2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4" name="円/楕円 243"/>
              <p:cNvSpPr/>
              <p:nvPr/>
            </p:nvSpPr>
            <p:spPr>
              <a:xfrm rot="286708">
                <a:off x="7832709" y="3599358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  <p:sp>
            <p:nvSpPr>
              <p:cNvPr id="245" name="円/楕円 244"/>
              <p:cNvSpPr/>
              <p:nvPr/>
            </p:nvSpPr>
            <p:spPr>
              <a:xfrm rot="1169464">
                <a:off x="7982700" y="3636353"/>
                <a:ext cx="144016" cy="97418"/>
              </a:xfrm>
              <a:prstGeom prst="ellipse">
                <a:avLst/>
              </a:prstGeom>
              <a:solidFill>
                <a:sysClr val="window" lastClr="FFFFFF">
                  <a:alpha val="50000"/>
                </a:sysClr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62" name="グループ化 261"/>
            <p:cNvGrpSpPr/>
            <p:nvPr/>
          </p:nvGrpSpPr>
          <p:grpSpPr>
            <a:xfrm>
              <a:off x="8492167" y="3480816"/>
              <a:ext cx="431862" cy="883994"/>
              <a:chOff x="6639499" y="3129732"/>
              <a:chExt cx="431862" cy="883994"/>
            </a:xfrm>
            <a:solidFill>
              <a:srgbClr val="008000"/>
            </a:solidFill>
          </p:grpSpPr>
          <p:sp>
            <p:nvSpPr>
              <p:cNvPr id="263" name="台形 262"/>
              <p:cNvSpPr/>
              <p:nvPr/>
            </p:nvSpPr>
            <p:spPr bwMode="auto">
              <a:xfrm rot="10800000">
                <a:off x="6686002" y="3158970"/>
                <a:ext cx="348782" cy="321846"/>
              </a:xfrm>
              <a:prstGeom prst="trapezoid">
                <a:avLst>
                  <a:gd name="adj" fmla="val 35260"/>
                </a:avLst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4" name="台形 263"/>
              <p:cNvSpPr/>
              <p:nvPr/>
            </p:nvSpPr>
            <p:spPr bwMode="auto">
              <a:xfrm rot="10800000">
                <a:off x="6801826" y="3480816"/>
                <a:ext cx="117134" cy="532910"/>
              </a:xfrm>
              <a:prstGeom prst="trapezoid">
                <a:avLst/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5" name="角丸四角形 264"/>
              <p:cNvSpPr/>
              <p:nvPr/>
            </p:nvSpPr>
            <p:spPr bwMode="auto">
              <a:xfrm>
                <a:off x="6639499" y="3129732"/>
                <a:ext cx="431862" cy="58476"/>
              </a:xfrm>
              <a:prstGeom prst="roundRect">
                <a:avLst>
                  <a:gd name="adj" fmla="val 50000"/>
                </a:avLst>
              </a:prstGeom>
              <a:solidFill>
                <a:srgbClr val="00206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" name="グループ化 7"/>
          <p:cNvGrpSpPr/>
          <p:nvPr/>
        </p:nvGrpSpPr>
        <p:grpSpPr>
          <a:xfrm>
            <a:off x="8118850" y="4671929"/>
            <a:ext cx="1047936" cy="1867701"/>
            <a:chOff x="8118850" y="4671929"/>
            <a:chExt cx="1047936" cy="1867701"/>
          </a:xfrm>
        </p:grpSpPr>
        <p:grpSp>
          <p:nvGrpSpPr>
            <p:cNvPr id="270" name="グループ化 269"/>
            <p:cNvGrpSpPr/>
            <p:nvPr/>
          </p:nvGrpSpPr>
          <p:grpSpPr>
            <a:xfrm>
              <a:off x="8118850" y="4671929"/>
              <a:ext cx="1047936" cy="1867701"/>
              <a:chOff x="2534795" y="4671929"/>
              <a:chExt cx="1047936" cy="1867701"/>
            </a:xfrm>
          </p:grpSpPr>
          <p:sp>
            <p:nvSpPr>
              <p:cNvPr id="271" name="正方形/長方形 270"/>
              <p:cNvSpPr/>
              <p:nvPr/>
            </p:nvSpPr>
            <p:spPr>
              <a:xfrm>
                <a:off x="3019398" y="4757108"/>
                <a:ext cx="45719" cy="1322569"/>
              </a:xfrm>
              <a:prstGeom prst="rect">
                <a:avLst/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2" name="弦 271"/>
              <p:cNvSpPr/>
              <p:nvPr/>
            </p:nvSpPr>
            <p:spPr>
              <a:xfrm>
                <a:off x="2534795" y="6062080"/>
                <a:ext cx="1047936" cy="477550"/>
              </a:xfrm>
              <a:prstGeom prst="chord">
                <a:avLst>
                  <a:gd name="adj1" fmla="val 10823020"/>
                  <a:gd name="adj2" fmla="val 21584360"/>
                </a:avLst>
              </a:prstGeom>
              <a:gradFill>
                <a:gsLst>
                  <a:gs pos="0">
                    <a:srgbClr val="00B050"/>
                  </a:gs>
                  <a:gs pos="100000">
                    <a:srgbClr val="008000"/>
                  </a:gs>
                </a:gsLst>
                <a:lin ang="5400000" scaled="0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3" name="円/楕円 272"/>
              <p:cNvSpPr/>
              <p:nvPr/>
            </p:nvSpPr>
            <p:spPr bwMode="auto">
              <a:xfrm>
                <a:off x="2981813" y="4671929"/>
                <a:ext cx="119528" cy="119526"/>
              </a:xfrm>
              <a:prstGeom prst="ellipse">
                <a:avLst/>
              </a:pr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4" name="正方形/長方形 273"/>
              <p:cNvSpPr/>
              <p:nvPr/>
            </p:nvSpPr>
            <p:spPr>
              <a:xfrm>
                <a:off x="3019398" y="4959834"/>
                <a:ext cx="45719" cy="1991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5" name="正方形/長方形 274"/>
              <p:cNvSpPr/>
              <p:nvPr/>
            </p:nvSpPr>
            <p:spPr>
              <a:xfrm>
                <a:off x="3019398" y="5368581"/>
                <a:ext cx="45719" cy="1991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6" name="正方形/長方形 275"/>
              <p:cNvSpPr/>
              <p:nvPr/>
            </p:nvSpPr>
            <p:spPr>
              <a:xfrm>
                <a:off x="3019398" y="5777328"/>
                <a:ext cx="45719" cy="199125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77" name="大波 276"/>
              <p:cNvSpPr/>
              <p:nvPr/>
            </p:nvSpPr>
            <p:spPr>
              <a:xfrm>
                <a:off x="3065117" y="4783365"/>
                <a:ext cx="411652" cy="375373"/>
              </a:xfrm>
              <a:prstGeom prst="wave">
                <a:avLst>
                  <a:gd name="adj1" fmla="val 8440"/>
                  <a:gd name="adj2" fmla="val 0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</a:pPr>
                <a:endParaRPr lang="ja-JP" altLang="en-US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2" name="テキスト ボックス 1"/>
            <p:cNvSpPr txBox="1"/>
            <p:nvPr/>
          </p:nvSpPr>
          <p:spPr>
            <a:xfrm>
              <a:off x="8711176" y="4847940"/>
              <a:ext cx="270030" cy="246221"/>
            </a:xfrm>
            <a:prstGeom prst="rect">
              <a:avLst/>
            </a:prstGeom>
            <a:noFill/>
          </p:spPr>
          <p:txBody>
            <a:bodyPr wrap="none" rtlCol="0">
              <a:prstTxWarp prst="textWave1">
                <a:avLst>
                  <a:gd name="adj1" fmla="val 4247"/>
                  <a:gd name="adj2" fmla="val 0"/>
                </a:avLst>
              </a:prstTxWarp>
              <a:spAutoFit/>
            </a:bodyPr>
            <a:lstStyle/>
            <a:p>
              <a:r>
                <a:rPr lang="en-US" altLang="ja-JP" b="1" dirty="0" smtClean="0">
                  <a:solidFill>
                    <a:schemeClr val="bg1"/>
                  </a:solidFill>
                  <a:latin typeface="+mj-ea"/>
                  <a:ea typeface="+mj-ea"/>
                </a:rPr>
                <a:t>18</a:t>
              </a:r>
              <a:endParaRPr kumimoji="1" lang="ja-JP" altLang="en-US" b="1" dirty="0">
                <a:solidFill>
                  <a:schemeClr val="bg1"/>
                </a:solidFill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02082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グループ化 29"/>
          <p:cNvGrpSpPr/>
          <p:nvPr/>
        </p:nvGrpSpPr>
        <p:grpSpPr>
          <a:xfrm>
            <a:off x="2599358" y="818710"/>
            <a:ext cx="610830" cy="1568946"/>
            <a:chOff x="3485038" y="100039"/>
            <a:chExt cx="752602" cy="1933093"/>
          </a:xfrm>
        </p:grpSpPr>
        <p:grpSp>
          <p:nvGrpSpPr>
            <p:cNvPr id="289" name="グループ化 288"/>
            <p:cNvGrpSpPr/>
            <p:nvPr/>
          </p:nvGrpSpPr>
          <p:grpSpPr>
            <a:xfrm rot="900000">
              <a:off x="4104789" y="100039"/>
              <a:ext cx="132851" cy="1797339"/>
              <a:chOff x="2549886" y="100040"/>
              <a:chExt cx="132851" cy="1797339"/>
            </a:xfrm>
          </p:grpSpPr>
          <p:sp>
            <p:nvSpPr>
              <p:cNvPr id="290" name="正方形/長方形 289"/>
              <p:cNvSpPr/>
              <p:nvPr/>
            </p:nvSpPr>
            <p:spPr bwMode="auto">
              <a:xfrm>
                <a:off x="2585831" y="675136"/>
                <a:ext cx="60959" cy="10744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1" name="台形 290"/>
              <p:cNvSpPr/>
              <p:nvPr/>
            </p:nvSpPr>
            <p:spPr bwMode="auto">
              <a:xfrm rot="10800000">
                <a:off x="2549886" y="100040"/>
                <a:ext cx="132851" cy="665105"/>
              </a:xfrm>
              <a:prstGeom prst="trapezoid">
                <a:avLst>
                  <a:gd name="adj" fmla="val 163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2" name="角丸四角形 291"/>
              <p:cNvSpPr/>
              <p:nvPr/>
            </p:nvSpPr>
            <p:spPr bwMode="auto">
              <a:xfrm>
                <a:off x="2577051" y="1706880"/>
                <a:ext cx="78520" cy="190499"/>
              </a:xfrm>
              <a:prstGeom prst="roundRect">
                <a:avLst/>
              </a:pr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97" name="円/楕円 19"/>
            <p:cNvSpPr/>
            <p:nvPr/>
          </p:nvSpPr>
          <p:spPr bwMode="auto">
            <a:xfrm>
              <a:off x="3485038" y="1755546"/>
              <a:ext cx="492881" cy="277586"/>
            </a:xfrm>
            <a:custGeom>
              <a:avLst/>
              <a:gdLst>
                <a:gd name="connsiteX0" fmla="*/ 0 w 450050"/>
                <a:gd name="connsiteY0" fmla="*/ 138793 h 277585"/>
                <a:gd name="connsiteX1" fmla="*/ 225025 w 450050"/>
                <a:gd name="connsiteY1" fmla="*/ 0 h 277585"/>
                <a:gd name="connsiteX2" fmla="*/ 450050 w 450050"/>
                <a:gd name="connsiteY2" fmla="*/ 138793 h 277585"/>
                <a:gd name="connsiteX3" fmla="*/ 225025 w 450050"/>
                <a:gd name="connsiteY3" fmla="*/ 277586 h 277585"/>
                <a:gd name="connsiteX4" fmla="*/ 0 w 450050"/>
                <a:gd name="connsiteY4" fmla="*/ 138793 h 277585"/>
                <a:gd name="connsiteX0" fmla="*/ 0 w 450050"/>
                <a:gd name="connsiteY0" fmla="*/ 138793 h 277586"/>
                <a:gd name="connsiteX1" fmla="*/ 225025 w 450050"/>
                <a:gd name="connsiteY1" fmla="*/ 0 h 277586"/>
                <a:gd name="connsiteX2" fmla="*/ 450050 w 450050"/>
                <a:gd name="connsiteY2" fmla="*/ 138793 h 277586"/>
                <a:gd name="connsiteX3" fmla="*/ 225025 w 450050"/>
                <a:gd name="connsiteY3" fmla="*/ 277586 h 277586"/>
                <a:gd name="connsiteX4" fmla="*/ 0 w 450050"/>
                <a:gd name="connsiteY4" fmla="*/ 138793 h 277586"/>
                <a:gd name="connsiteX0" fmla="*/ 0 w 450050"/>
                <a:gd name="connsiteY0" fmla="*/ 138793 h 277586"/>
                <a:gd name="connsiteX1" fmla="*/ 225025 w 450050"/>
                <a:gd name="connsiteY1" fmla="*/ 0 h 277586"/>
                <a:gd name="connsiteX2" fmla="*/ 450050 w 450050"/>
                <a:gd name="connsiteY2" fmla="*/ 138793 h 277586"/>
                <a:gd name="connsiteX3" fmla="*/ 225025 w 450050"/>
                <a:gd name="connsiteY3" fmla="*/ 277586 h 277586"/>
                <a:gd name="connsiteX4" fmla="*/ 0 w 450050"/>
                <a:gd name="connsiteY4" fmla="*/ 138793 h 277586"/>
                <a:gd name="connsiteX0" fmla="*/ 0 w 450050"/>
                <a:gd name="connsiteY0" fmla="*/ 93073 h 277586"/>
                <a:gd name="connsiteX1" fmla="*/ 225025 w 450050"/>
                <a:gd name="connsiteY1" fmla="*/ 0 h 277586"/>
                <a:gd name="connsiteX2" fmla="*/ 450050 w 450050"/>
                <a:gd name="connsiteY2" fmla="*/ 138793 h 277586"/>
                <a:gd name="connsiteX3" fmla="*/ 225025 w 450050"/>
                <a:gd name="connsiteY3" fmla="*/ 277586 h 277586"/>
                <a:gd name="connsiteX4" fmla="*/ 0 w 450050"/>
                <a:gd name="connsiteY4" fmla="*/ 93073 h 277586"/>
                <a:gd name="connsiteX0" fmla="*/ 0 w 450050"/>
                <a:gd name="connsiteY0" fmla="*/ 93073 h 277586"/>
                <a:gd name="connsiteX1" fmla="*/ 225025 w 450050"/>
                <a:gd name="connsiteY1" fmla="*/ 0 h 277586"/>
                <a:gd name="connsiteX2" fmla="*/ 450050 w 450050"/>
                <a:gd name="connsiteY2" fmla="*/ 100693 h 277586"/>
                <a:gd name="connsiteX3" fmla="*/ 225025 w 450050"/>
                <a:gd name="connsiteY3" fmla="*/ 277586 h 277586"/>
                <a:gd name="connsiteX4" fmla="*/ 0 w 450050"/>
                <a:gd name="connsiteY4" fmla="*/ 93073 h 27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050" h="277586">
                  <a:moveTo>
                    <a:pt x="0" y="93073"/>
                  </a:moveTo>
                  <a:cubicBezTo>
                    <a:pt x="0" y="16420"/>
                    <a:pt x="100747" y="0"/>
                    <a:pt x="225025" y="0"/>
                  </a:cubicBezTo>
                  <a:cubicBezTo>
                    <a:pt x="349303" y="0"/>
                    <a:pt x="450050" y="24040"/>
                    <a:pt x="450050" y="100693"/>
                  </a:cubicBezTo>
                  <a:cubicBezTo>
                    <a:pt x="450050" y="177346"/>
                    <a:pt x="349303" y="277586"/>
                    <a:pt x="225025" y="277586"/>
                  </a:cubicBezTo>
                  <a:cubicBezTo>
                    <a:pt x="100747" y="277586"/>
                    <a:pt x="0" y="169726"/>
                    <a:pt x="0" y="93073"/>
                  </a:cubicBezTo>
                  <a:close/>
                </a:path>
              </a:pathLst>
            </a:custGeom>
            <a:solidFill>
              <a:srgbClr val="C0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8" name="円/楕円 19"/>
            <p:cNvSpPr/>
            <p:nvPr/>
          </p:nvSpPr>
          <p:spPr bwMode="auto">
            <a:xfrm>
              <a:off x="3519329" y="1784121"/>
              <a:ext cx="428110" cy="218541"/>
            </a:xfrm>
            <a:custGeom>
              <a:avLst/>
              <a:gdLst>
                <a:gd name="connsiteX0" fmla="*/ 0 w 450050"/>
                <a:gd name="connsiteY0" fmla="*/ 138793 h 277585"/>
                <a:gd name="connsiteX1" fmla="*/ 225025 w 450050"/>
                <a:gd name="connsiteY1" fmla="*/ 0 h 277585"/>
                <a:gd name="connsiteX2" fmla="*/ 450050 w 450050"/>
                <a:gd name="connsiteY2" fmla="*/ 138793 h 277585"/>
                <a:gd name="connsiteX3" fmla="*/ 225025 w 450050"/>
                <a:gd name="connsiteY3" fmla="*/ 277586 h 277585"/>
                <a:gd name="connsiteX4" fmla="*/ 0 w 450050"/>
                <a:gd name="connsiteY4" fmla="*/ 138793 h 277585"/>
                <a:gd name="connsiteX0" fmla="*/ 0 w 450050"/>
                <a:gd name="connsiteY0" fmla="*/ 138793 h 277586"/>
                <a:gd name="connsiteX1" fmla="*/ 225025 w 450050"/>
                <a:gd name="connsiteY1" fmla="*/ 0 h 277586"/>
                <a:gd name="connsiteX2" fmla="*/ 450050 w 450050"/>
                <a:gd name="connsiteY2" fmla="*/ 138793 h 277586"/>
                <a:gd name="connsiteX3" fmla="*/ 225025 w 450050"/>
                <a:gd name="connsiteY3" fmla="*/ 277586 h 277586"/>
                <a:gd name="connsiteX4" fmla="*/ 0 w 450050"/>
                <a:gd name="connsiteY4" fmla="*/ 138793 h 277586"/>
                <a:gd name="connsiteX0" fmla="*/ 0 w 450050"/>
                <a:gd name="connsiteY0" fmla="*/ 138793 h 277586"/>
                <a:gd name="connsiteX1" fmla="*/ 225025 w 450050"/>
                <a:gd name="connsiteY1" fmla="*/ 0 h 277586"/>
                <a:gd name="connsiteX2" fmla="*/ 450050 w 450050"/>
                <a:gd name="connsiteY2" fmla="*/ 138793 h 277586"/>
                <a:gd name="connsiteX3" fmla="*/ 225025 w 450050"/>
                <a:gd name="connsiteY3" fmla="*/ 277586 h 277586"/>
                <a:gd name="connsiteX4" fmla="*/ 0 w 450050"/>
                <a:gd name="connsiteY4" fmla="*/ 138793 h 277586"/>
                <a:gd name="connsiteX0" fmla="*/ 0 w 450050"/>
                <a:gd name="connsiteY0" fmla="*/ 93073 h 277586"/>
                <a:gd name="connsiteX1" fmla="*/ 225025 w 450050"/>
                <a:gd name="connsiteY1" fmla="*/ 0 h 277586"/>
                <a:gd name="connsiteX2" fmla="*/ 450050 w 450050"/>
                <a:gd name="connsiteY2" fmla="*/ 138793 h 277586"/>
                <a:gd name="connsiteX3" fmla="*/ 225025 w 450050"/>
                <a:gd name="connsiteY3" fmla="*/ 277586 h 277586"/>
                <a:gd name="connsiteX4" fmla="*/ 0 w 450050"/>
                <a:gd name="connsiteY4" fmla="*/ 93073 h 277586"/>
                <a:gd name="connsiteX0" fmla="*/ 0 w 450050"/>
                <a:gd name="connsiteY0" fmla="*/ 93073 h 277586"/>
                <a:gd name="connsiteX1" fmla="*/ 225025 w 450050"/>
                <a:gd name="connsiteY1" fmla="*/ 0 h 277586"/>
                <a:gd name="connsiteX2" fmla="*/ 450050 w 450050"/>
                <a:gd name="connsiteY2" fmla="*/ 100693 h 277586"/>
                <a:gd name="connsiteX3" fmla="*/ 225025 w 450050"/>
                <a:gd name="connsiteY3" fmla="*/ 277586 h 277586"/>
                <a:gd name="connsiteX4" fmla="*/ 0 w 450050"/>
                <a:gd name="connsiteY4" fmla="*/ 93073 h 277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50050" h="277586">
                  <a:moveTo>
                    <a:pt x="0" y="93073"/>
                  </a:moveTo>
                  <a:cubicBezTo>
                    <a:pt x="0" y="16420"/>
                    <a:pt x="100747" y="0"/>
                    <a:pt x="225025" y="0"/>
                  </a:cubicBezTo>
                  <a:cubicBezTo>
                    <a:pt x="349303" y="0"/>
                    <a:pt x="450050" y="24040"/>
                    <a:pt x="450050" y="100693"/>
                  </a:cubicBezTo>
                  <a:cubicBezTo>
                    <a:pt x="450050" y="177346"/>
                    <a:pt x="349303" y="277586"/>
                    <a:pt x="225025" y="277586"/>
                  </a:cubicBezTo>
                  <a:cubicBezTo>
                    <a:pt x="100747" y="277586"/>
                    <a:pt x="0" y="169726"/>
                    <a:pt x="0" y="93073"/>
                  </a:cubicBezTo>
                  <a:close/>
                </a:path>
              </a:pathLst>
            </a:custGeom>
            <a:pattFill prst="dkHorz">
              <a:fgClr>
                <a:schemeClr val="bg2">
                  <a:lumMod val="50000"/>
                </a:schemeClr>
              </a:fgClr>
              <a:bgClr>
                <a:schemeClr val="tx1">
                  <a:lumMod val="50000"/>
                  <a:lumOff val="50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/>
          <p:cNvGrpSpPr/>
          <p:nvPr/>
        </p:nvGrpSpPr>
        <p:grpSpPr>
          <a:xfrm>
            <a:off x="6393160" y="818709"/>
            <a:ext cx="608938" cy="1568945"/>
            <a:chOff x="4025849" y="100039"/>
            <a:chExt cx="750271" cy="1933092"/>
          </a:xfrm>
        </p:grpSpPr>
        <p:grpSp>
          <p:nvGrpSpPr>
            <p:cNvPr id="283" name="グループ化 282"/>
            <p:cNvGrpSpPr/>
            <p:nvPr/>
          </p:nvGrpSpPr>
          <p:grpSpPr>
            <a:xfrm rot="900000">
              <a:off x="4643269" y="100039"/>
              <a:ext cx="132851" cy="1797339"/>
              <a:chOff x="2549886" y="100040"/>
              <a:chExt cx="132851" cy="1797339"/>
            </a:xfrm>
          </p:grpSpPr>
          <p:sp>
            <p:nvSpPr>
              <p:cNvPr id="284" name="正方形/長方形 283"/>
              <p:cNvSpPr/>
              <p:nvPr/>
            </p:nvSpPr>
            <p:spPr bwMode="auto">
              <a:xfrm>
                <a:off x="2585831" y="675136"/>
                <a:ext cx="60959" cy="10744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5" name="台形 284"/>
              <p:cNvSpPr/>
              <p:nvPr/>
            </p:nvSpPr>
            <p:spPr bwMode="auto">
              <a:xfrm rot="10800000">
                <a:off x="2549886" y="100040"/>
                <a:ext cx="132851" cy="665105"/>
              </a:xfrm>
              <a:prstGeom prst="trapezoid">
                <a:avLst>
                  <a:gd name="adj" fmla="val 163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6" name="角丸四角形 285"/>
              <p:cNvSpPr/>
              <p:nvPr/>
            </p:nvSpPr>
            <p:spPr bwMode="auto">
              <a:xfrm>
                <a:off x="2577051" y="1706880"/>
                <a:ext cx="78520" cy="19049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6" name="グループ化 25"/>
            <p:cNvGrpSpPr/>
            <p:nvPr/>
          </p:nvGrpSpPr>
          <p:grpSpPr>
            <a:xfrm rot="21348640">
              <a:off x="4025849" y="1810257"/>
              <a:ext cx="492881" cy="222874"/>
              <a:chOff x="4025849" y="1782656"/>
              <a:chExt cx="492881" cy="250475"/>
            </a:xfrm>
          </p:grpSpPr>
          <p:sp>
            <p:nvSpPr>
              <p:cNvPr id="299" name="円/楕円 19"/>
              <p:cNvSpPr/>
              <p:nvPr/>
            </p:nvSpPr>
            <p:spPr bwMode="auto">
              <a:xfrm>
                <a:off x="4025849" y="1782656"/>
                <a:ext cx="492881" cy="250475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0" name="円/楕円 19"/>
              <p:cNvSpPr/>
              <p:nvPr/>
            </p:nvSpPr>
            <p:spPr bwMode="auto">
              <a:xfrm>
                <a:off x="4094431" y="1810257"/>
                <a:ext cx="359528" cy="192405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1">
                    <a:lumMod val="85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4" name="グループ化 23"/>
          <p:cNvGrpSpPr/>
          <p:nvPr/>
        </p:nvGrpSpPr>
        <p:grpSpPr>
          <a:xfrm>
            <a:off x="8267387" y="806405"/>
            <a:ext cx="581854" cy="1515928"/>
            <a:chOff x="4779301" y="100039"/>
            <a:chExt cx="716900" cy="1867770"/>
          </a:xfrm>
        </p:grpSpPr>
        <p:grpSp>
          <p:nvGrpSpPr>
            <p:cNvPr id="293" name="グループ化 292"/>
            <p:cNvGrpSpPr/>
            <p:nvPr/>
          </p:nvGrpSpPr>
          <p:grpSpPr>
            <a:xfrm rot="900000">
              <a:off x="5363350" y="100039"/>
              <a:ext cx="132851" cy="1797339"/>
              <a:chOff x="2549886" y="100040"/>
              <a:chExt cx="132851" cy="1797339"/>
            </a:xfrm>
          </p:grpSpPr>
          <p:sp>
            <p:nvSpPr>
              <p:cNvPr id="294" name="正方形/長方形 293"/>
              <p:cNvSpPr/>
              <p:nvPr/>
            </p:nvSpPr>
            <p:spPr bwMode="auto">
              <a:xfrm>
                <a:off x="2585831" y="675136"/>
                <a:ext cx="60959" cy="10744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5" name="台形 294"/>
              <p:cNvSpPr/>
              <p:nvPr/>
            </p:nvSpPr>
            <p:spPr bwMode="auto">
              <a:xfrm rot="10800000">
                <a:off x="2549886" y="100040"/>
                <a:ext cx="132851" cy="665105"/>
              </a:xfrm>
              <a:prstGeom prst="trapezoid">
                <a:avLst>
                  <a:gd name="adj" fmla="val 163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96" name="角丸四角形 295"/>
              <p:cNvSpPr/>
              <p:nvPr/>
            </p:nvSpPr>
            <p:spPr bwMode="auto">
              <a:xfrm>
                <a:off x="2577051" y="1706880"/>
                <a:ext cx="78520" cy="19049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" name="角丸四角形 21"/>
            <p:cNvSpPr/>
            <p:nvPr/>
          </p:nvSpPr>
          <p:spPr bwMode="auto">
            <a:xfrm>
              <a:off x="4779301" y="1818972"/>
              <a:ext cx="454298" cy="148837"/>
            </a:xfrm>
            <a:prstGeom prst="roundRect">
              <a:avLst>
                <a:gd name="adj" fmla="val 41468"/>
              </a:avLst>
            </a:pr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" name="グループ化 22"/>
            <p:cNvGrpSpPr/>
            <p:nvPr/>
          </p:nvGrpSpPr>
          <p:grpSpPr>
            <a:xfrm>
              <a:off x="4842407" y="1840775"/>
              <a:ext cx="280613" cy="107128"/>
              <a:chOff x="4807402" y="1550695"/>
              <a:chExt cx="263709" cy="339089"/>
            </a:xfrm>
          </p:grpSpPr>
          <p:sp>
            <p:nvSpPr>
              <p:cNvPr id="301" name="角丸四角形 300"/>
              <p:cNvSpPr/>
              <p:nvPr/>
            </p:nvSpPr>
            <p:spPr bwMode="auto">
              <a:xfrm>
                <a:off x="4807402" y="1624037"/>
                <a:ext cx="263709" cy="45719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2" name="角丸四角形 301"/>
              <p:cNvSpPr/>
              <p:nvPr/>
            </p:nvSpPr>
            <p:spPr bwMode="auto">
              <a:xfrm>
                <a:off x="4807402" y="1697379"/>
                <a:ext cx="263709" cy="45719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3" name="角丸四角形 302"/>
              <p:cNvSpPr/>
              <p:nvPr/>
            </p:nvSpPr>
            <p:spPr bwMode="auto">
              <a:xfrm>
                <a:off x="4807402" y="1770721"/>
                <a:ext cx="263709" cy="45719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4" name="角丸四角形 303"/>
              <p:cNvSpPr/>
              <p:nvPr/>
            </p:nvSpPr>
            <p:spPr bwMode="auto">
              <a:xfrm>
                <a:off x="4807402" y="1844065"/>
                <a:ext cx="263709" cy="45719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05" name="角丸四角形 304"/>
              <p:cNvSpPr/>
              <p:nvPr/>
            </p:nvSpPr>
            <p:spPr bwMode="auto">
              <a:xfrm>
                <a:off x="4807402" y="1550695"/>
                <a:ext cx="263709" cy="45719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9" name="グループ化 28"/>
          <p:cNvGrpSpPr/>
          <p:nvPr/>
        </p:nvGrpSpPr>
        <p:grpSpPr>
          <a:xfrm>
            <a:off x="4502950" y="814764"/>
            <a:ext cx="634644" cy="1551947"/>
            <a:chOff x="2327938" y="100038"/>
            <a:chExt cx="781943" cy="1912149"/>
          </a:xfrm>
        </p:grpSpPr>
        <p:grpSp>
          <p:nvGrpSpPr>
            <p:cNvPr id="306" name="グループ化 305"/>
            <p:cNvGrpSpPr/>
            <p:nvPr/>
          </p:nvGrpSpPr>
          <p:grpSpPr>
            <a:xfrm rot="900000">
              <a:off x="2977030" y="100038"/>
              <a:ext cx="132851" cy="1797339"/>
              <a:chOff x="2549886" y="100040"/>
              <a:chExt cx="132851" cy="1797339"/>
            </a:xfrm>
          </p:grpSpPr>
          <p:sp>
            <p:nvSpPr>
              <p:cNvPr id="307" name="正方形/長方形 306"/>
              <p:cNvSpPr/>
              <p:nvPr/>
            </p:nvSpPr>
            <p:spPr bwMode="auto">
              <a:xfrm>
                <a:off x="2585831" y="675136"/>
                <a:ext cx="60959" cy="10744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8" name="台形 307"/>
              <p:cNvSpPr/>
              <p:nvPr/>
            </p:nvSpPr>
            <p:spPr bwMode="auto">
              <a:xfrm rot="10800000">
                <a:off x="2549886" y="100040"/>
                <a:ext cx="132851" cy="665105"/>
              </a:xfrm>
              <a:prstGeom prst="trapezoid">
                <a:avLst>
                  <a:gd name="adj" fmla="val 163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角丸四角形 308"/>
              <p:cNvSpPr/>
              <p:nvPr/>
            </p:nvSpPr>
            <p:spPr bwMode="auto">
              <a:xfrm>
                <a:off x="2577051" y="1706880"/>
                <a:ext cx="78520" cy="190499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" name="台形 24"/>
            <p:cNvSpPr/>
            <p:nvPr/>
          </p:nvSpPr>
          <p:spPr bwMode="auto">
            <a:xfrm rot="10800000">
              <a:off x="2327938" y="1843001"/>
              <a:ext cx="570152" cy="169186"/>
            </a:xfrm>
            <a:custGeom>
              <a:avLst/>
              <a:gdLst>
                <a:gd name="connsiteX0" fmla="*/ 0 w 508800"/>
                <a:gd name="connsiteY0" fmla="*/ 169186 h 169186"/>
                <a:gd name="connsiteX1" fmla="*/ 70872 w 508800"/>
                <a:gd name="connsiteY1" fmla="*/ 0 h 169186"/>
                <a:gd name="connsiteX2" fmla="*/ 437928 w 508800"/>
                <a:gd name="connsiteY2" fmla="*/ 0 h 169186"/>
                <a:gd name="connsiteX3" fmla="*/ 508800 w 508800"/>
                <a:gd name="connsiteY3" fmla="*/ 169186 h 169186"/>
                <a:gd name="connsiteX4" fmla="*/ 0 w 508800"/>
                <a:gd name="connsiteY4" fmla="*/ 169186 h 169186"/>
                <a:gd name="connsiteX0" fmla="*/ 0 w 539476"/>
                <a:gd name="connsiteY0" fmla="*/ 169186 h 169186"/>
                <a:gd name="connsiteX1" fmla="*/ 70872 w 539476"/>
                <a:gd name="connsiteY1" fmla="*/ 0 h 169186"/>
                <a:gd name="connsiteX2" fmla="*/ 437928 w 539476"/>
                <a:gd name="connsiteY2" fmla="*/ 0 h 169186"/>
                <a:gd name="connsiteX3" fmla="*/ 508800 w 539476"/>
                <a:gd name="connsiteY3" fmla="*/ 169186 h 169186"/>
                <a:gd name="connsiteX4" fmla="*/ 0 w 539476"/>
                <a:gd name="connsiteY4" fmla="*/ 169186 h 169186"/>
                <a:gd name="connsiteX0" fmla="*/ 30676 w 570152"/>
                <a:gd name="connsiteY0" fmla="*/ 169186 h 169186"/>
                <a:gd name="connsiteX1" fmla="*/ 101548 w 570152"/>
                <a:gd name="connsiteY1" fmla="*/ 0 h 169186"/>
                <a:gd name="connsiteX2" fmla="*/ 468604 w 570152"/>
                <a:gd name="connsiteY2" fmla="*/ 0 h 169186"/>
                <a:gd name="connsiteX3" fmla="*/ 539476 w 570152"/>
                <a:gd name="connsiteY3" fmla="*/ 169186 h 169186"/>
                <a:gd name="connsiteX4" fmla="*/ 30676 w 570152"/>
                <a:gd name="connsiteY4" fmla="*/ 169186 h 169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152" h="169186">
                  <a:moveTo>
                    <a:pt x="30676" y="169186"/>
                  </a:moveTo>
                  <a:cubicBezTo>
                    <a:pt x="-42312" y="140988"/>
                    <a:pt x="28560" y="28198"/>
                    <a:pt x="101548" y="0"/>
                  </a:cubicBezTo>
                  <a:cubicBezTo>
                    <a:pt x="174536" y="-28198"/>
                    <a:pt x="395616" y="-28198"/>
                    <a:pt x="468604" y="0"/>
                  </a:cubicBezTo>
                  <a:cubicBezTo>
                    <a:pt x="541592" y="28198"/>
                    <a:pt x="612464" y="140988"/>
                    <a:pt x="539476" y="169186"/>
                  </a:cubicBezTo>
                  <a:cubicBezTo>
                    <a:pt x="466488" y="197384"/>
                    <a:pt x="103664" y="197384"/>
                    <a:pt x="30676" y="169186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312" name="台形 24"/>
            <p:cNvSpPr/>
            <p:nvPr/>
          </p:nvSpPr>
          <p:spPr bwMode="auto">
            <a:xfrm rot="10800000">
              <a:off x="2377468" y="1876424"/>
              <a:ext cx="460982" cy="103377"/>
            </a:xfrm>
            <a:custGeom>
              <a:avLst/>
              <a:gdLst>
                <a:gd name="connsiteX0" fmla="*/ 0 w 508800"/>
                <a:gd name="connsiteY0" fmla="*/ 169186 h 169186"/>
                <a:gd name="connsiteX1" fmla="*/ 70872 w 508800"/>
                <a:gd name="connsiteY1" fmla="*/ 0 h 169186"/>
                <a:gd name="connsiteX2" fmla="*/ 437928 w 508800"/>
                <a:gd name="connsiteY2" fmla="*/ 0 h 169186"/>
                <a:gd name="connsiteX3" fmla="*/ 508800 w 508800"/>
                <a:gd name="connsiteY3" fmla="*/ 169186 h 169186"/>
                <a:gd name="connsiteX4" fmla="*/ 0 w 508800"/>
                <a:gd name="connsiteY4" fmla="*/ 169186 h 169186"/>
                <a:gd name="connsiteX0" fmla="*/ 0 w 539476"/>
                <a:gd name="connsiteY0" fmla="*/ 169186 h 169186"/>
                <a:gd name="connsiteX1" fmla="*/ 70872 w 539476"/>
                <a:gd name="connsiteY1" fmla="*/ 0 h 169186"/>
                <a:gd name="connsiteX2" fmla="*/ 437928 w 539476"/>
                <a:gd name="connsiteY2" fmla="*/ 0 h 169186"/>
                <a:gd name="connsiteX3" fmla="*/ 508800 w 539476"/>
                <a:gd name="connsiteY3" fmla="*/ 169186 h 169186"/>
                <a:gd name="connsiteX4" fmla="*/ 0 w 539476"/>
                <a:gd name="connsiteY4" fmla="*/ 169186 h 169186"/>
                <a:gd name="connsiteX0" fmla="*/ 30676 w 570152"/>
                <a:gd name="connsiteY0" fmla="*/ 169186 h 169186"/>
                <a:gd name="connsiteX1" fmla="*/ 101548 w 570152"/>
                <a:gd name="connsiteY1" fmla="*/ 0 h 169186"/>
                <a:gd name="connsiteX2" fmla="*/ 468604 w 570152"/>
                <a:gd name="connsiteY2" fmla="*/ 0 h 169186"/>
                <a:gd name="connsiteX3" fmla="*/ 539476 w 570152"/>
                <a:gd name="connsiteY3" fmla="*/ 169186 h 169186"/>
                <a:gd name="connsiteX4" fmla="*/ 30676 w 570152"/>
                <a:gd name="connsiteY4" fmla="*/ 169186 h 1691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0152" h="169186">
                  <a:moveTo>
                    <a:pt x="30676" y="169186"/>
                  </a:moveTo>
                  <a:cubicBezTo>
                    <a:pt x="-42312" y="140988"/>
                    <a:pt x="28560" y="28198"/>
                    <a:pt x="101548" y="0"/>
                  </a:cubicBezTo>
                  <a:cubicBezTo>
                    <a:pt x="174536" y="-28198"/>
                    <a:pt x="395616" y="-28198"/>
                    <a:pt x="468604" y="0"/>
                  </a:cubicBezTo>
                  <a:cubicBezTo>
                    <a:pt x="541592" y="28198"/>
                    <a:pt x="612464" y="140988"/>
                    <a:pt x="539476" y="169186"/>
                  </a:cubicBezTo>
                  <a:cubicBezTo>
                    <a:pt x="466488" y="197384"/>
                    <a:pt x="103664" y="197384"/>
                    <a:pt x="30676" y="169186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28" name="グループ化 27"/>
          <p:cNvGrpSpPr/>
          <p:nvPr/>
        </p:nvGrpSpPr>
        <p:grpSpPr>
          <a:xfrm>
            <a:off x="862180" y="824289"/>
            <a:ext cx="610830" cy="1592983"/>
            <a:chOff x="1539398" y="100039"/>
            <a:chExt cx="752602" cy="1962709"/>
          </a:xfrm>
        </p:grpSpPr>
        <p:grpSp>
          <p:nvGrpSpPr>
            <p:cNvPr id="318" name="グループ化 317"/>
            <p:cNvGrpSpPr/>
            <p:nvPr/>
          </p:nvGrpSpPr>
          <p:grpSpPr>
            <a:xfrm rot="900000">
              <a:off x="2159149" y="100039"/>
              <a:ext cx="132851" cy="1797339"/>
              <a:chOff x="2549886" y="100040"/>
              <a:chExt cx="132851" cy="1797339"/>
            </a:xfrm>
          </p:grpSpPr>
          <p:sp>
            <p:nvSpPr>
              <p:cNvPr id="319" name="正方形/長方形 318"/>
              <p:cNvSpPr/>
              <p:nvPr/>
            </p:nvSpPr>
            <p:spPr bwMode="auto">
              <a:xfrm>
                <a:off x="2585831" y="675136"/>
                <a:ext cx="60959" cy="1074419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台形 319"/>
              <p:cNvSpPr/>
              <p:nvPr/>
            </p:nvSpPr>
            <p:spPr bwMode="auto">
              <a:xfrm rot="10800000">
                <a:off x="2549886" y="100040"/>
                <a:ext cx="132851" cy="665105"/>
              </a:xfrm>
              <a:prstGeom prst="trapezoid">
                <a:avLst>
                  <a:gd name="adj" fmla="val 16397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角丸四角形 320"/>
              <p:cNvSpPr/>
              <p:nvPr/>
            </p:nvSpPr>
            <p:spPr bwMode="auto">
              <a:xfrm>
                <a:off x="2577051" y="1706880"/>
                <a:ext cx="78520" cy="190499"/>
              </a:xfrm>
              <a:prstGeom prst="roundRect">
                <a:avLst/>
              </a:pr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7" name="グループ化 26"/>
            <p:cNvGrpSpPr/>
            <p:nvPr/>
          </p:nvGrpSpPr>
          <p:grpSpPr>
            <a:xfrm>
              <a:off x="1539398" y="1725930"/>
              <a:ext cx="492881" cy="336818"/>
              <a:chOff x="1539398" y="1755546"/>
              <a:chExt cx="492881" cy="277586"/>
            </a:xfrm>
          </p:grpSpPr>
          <p:sp>
            <p:nvSpPr>
              <p:cNvPr id="322" name="円/楕円 19"/>
              <p:cNvSpPr/>
              <p:nvPr/>
            </p:nvSpPr>
            <p:spPr bwMode="auto">
              <a:xfrm>
                <a:off x="153939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8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円/楕円 19"/>
              <p:cNvSpPr/>
              <p:nvPr/>
            </p:nvSpPr>
            <p:spPr bwMode="auto">
              <a:xfrm>
                <a:off x="1603813" y="1810496"/>
                <a:ext cx="367862" cy="16579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99" name="グループ化 98"/>
          <p:cNvGrpSpPr/>
          <p:nvPr/>
        </p:nvGrpSpPr>
        <p:grpSpPr>
          <a:xfrm rot="1544445">
            <a:off x="2120299" y="2601776"/>
            <a:ext cx="1568946" cy="1793834"/>
            <a:chOff x="2120300" y="2807308"/>
            <a:chExt cx="1568946" cy="1793834"/>
          </a:xfrm>
        </p:grpSpPr>
        <p:grpSp>
          <p:nvGrpSpPr>
            <p:cNvPr id="366" name="グループ化 365"/>
            <p:cNvGrpSpPr/>
            <p:nvPr/>
          </p:nvGrpSpPr>
          <p:grpSpPr>
            <a:xfrm>
              <a:off x="2599358" y="2807308"/>
              <a:ext cx="610830" cy="1568946"/>
              <a:chOff x="3485038" y="100039"/>
              <a:chExt cx="752602" cy="1933093"/>
            </a:xfrm>
          </p:grpSpPr>
          <p:grpSp>
            <p:nvGrpSpPr>
              <p:cNvPr id="367" name="グループ化 366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370" name="正方形/長方形 369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1" name="台形 370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2" name="角丸四角形 371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68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9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08" name="グループ化 407"/>
            <p:cNvGrpSpPr/>
            <p:nvPr/>
          </p:nvGrpSpPr>
          <p:grpSpPr>
            <a:xfrm rot="20941745">
              <a:off x="2599358" y="2885201"/>
              <a:ext cx="610830" cy="1568946"/>
              <a:chOff x="3485038" y="100039"/>
              <a:chExt cx="752602" cy="1933093"/>
            </a:xfrm>
          </p:grpSpPr>
          <p:grpSp>
            <p:nvGrpSpPr>
              <p:cNvPr id="409" name="グループ化 408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412" name="正方形/長方形 411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台形 412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4" name="角丸四角形 413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10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1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50" name="グループ化 449"/>
            <p:cNvGrpSpPr/>
            <p:nvPr/>
          </p:nvGrpSpPr>
          <p:grpSpPr>
            <a:xfrm rot="20017285">
              <a:off x="2599358" y="2971487"/>
              <a:ext cx="610830" cy="1568946"/>
              <a:chOff x="3485038" y="100039"/>
              <a:chExt cx="752602" cy="1933093"/>
            </a:xfrm>
          </p:grpSpPr>
          <p:grpSp>
            <p:nvGrpSpPr>
              <p:cNvPr id="451" name="グループ化 450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454" name="正方形/長方形 453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台形 454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6" name="角丸四角形 455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52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3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2" name="グループ化 491"/>
            <p:cNvGrpSpPr/>
            <p:nvPr/>
          </p:nvGrpSpPr>
          <p:grpSpPr>
            <a:xfrm rot="18974004">
              <a:off x="2599358" y="3032196"/>
              <a:ext cx="610830" cy="1568946"/>
              <a:chOff x="3485038" y="100039"/>
              <a:chExt cx="752602" cy="1933093"/>
            </a:xfrm>
          </p:grpSpPr>
          <p:grpSp>
            <p:nvGrpSpPr>
              <p:cNvPr id="493" name="グループ化 492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496" name="正方形/長方形 495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7" name="台形 496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8" name="角丸四角形 497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94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5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4" name="グループ化 533"/>
            <p:cNvGrpSpPr/>
            <p:nvPr/>
          </p:nvGrpSpPr>
          <p:grpSpPr>
            <a:xfrm rot="17768754">
              <a:off x="2599358" y="3085318"/>
              <a:ext cx="610830" cy="1568946"/>
              <a:chOff x="3485038" y="100039"/>
              <a:chExt cx="752602" cy="1933093"/>
            </a:xfrm>
          </p:grpSpPr>
          <p:grpSp>
            <p:nvGrpSpPr>
              <p:cNvPr id="535" name="グループ化 534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538" name="正方形/長方形 537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台形 538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0" name="角丸四角形 539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36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7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2" name="グループ化 101"/>
          <p:cNvGrpSpPr/>
          <p:nvPr/>
        </p:nvGrpSpPr>
        <p:grpSpPr>
          <a:xfrm rot="1544445">
            <a:off x="5913155" y="2601775"/>
            <a:ext cx="1568945" cy="1793833"/>
            <a:chOff x="5913156" y="2807307"/>
            <a:chExt cx="1568945" cy="1793833"/>
          </a:xfrm>
        </p:grpSpPr>
        <p:grpSp>
          <p:nvGrpSpPr>
            <p:cNvPr id="97" name="グループ化 96"/>
            <p:cNvGrpSpPr/>
            <p:nvPr/>
          </p:nvGrpSpPr>
          <p:grpSpPr>
            <a:xfrm>
              <a:off x="6393160" y="2807307"/>
              <a:ext cx="608938" cy="1793833"/>
              <a:chOff x="6393160" y="2807307"/>
              <a:chExt cx="608938" cy="1793833"/>
            </a:xfrm>
          </p:grpSpPr>
          <p:grpSp>
            <p:nvGrpSpPr>
              <p:cNvPr id="373" name="グループ化 372"/>
              <p:cNvGrpSpPr/>
              <p:nvPr/>
            </p:nvGrpSpPr>
            <p:grpSpPr>
              <a:xfrm>
                <a:off x="6393160" y="2807307"/>
                <a:ext cx="608938" cy="1568945"/>
                <a:chOff x="4025849" y="100039"/>
                <a:chExt cx="750271" cy="1933092"/>
              </a:xfrm>
            </p:grpSpPr>
            <p:grpSp>
              <p:nvGrpSpPr>
                <p:cNvPr id="374" name="グループ化 373"/>
                <p:cNvGrpSpPr/>
                <p:nvPr/>
              </p:nvGrpSpPr>
              <p:grpSpPr>
                <a:xfrm rot="900000">
                  <a:off x="464326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378" name="正方形/長方形 377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台形 378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0" name="角丸四角形 379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5" name="グループ化 374"/>
                <p:cNvGrpSpPr/>
                <p:nvPr/>
              </p:nvGrpSpPr>
              <p:grpSpPr>
                <a:xfrm rot="21348640">
                  <a:off x="4025849" y="1810257"/>
                  <a:ext cx="492881" cy="222874"/>
                  <a:chOff x="4025849" y="1782656"/>
                  <a:chExt cx="492881" cy="250475"/>
                </a:xfrm>
              </p:grpSpPr>
              <p:sp>
                <p:nvSpPr>
                  <p:cNvPr id="376" name="円/楕円 19"/>
                  <p:cNvSpPr/>
                  <p:nvPr/>
                </p:nvSpPr>
                <p:spPr bwMode="auto">
                  <a:xfrm>
                    <a:off x="4025849" y="1782656"/>
                    <a:ext cx="492881" cy="25047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円/楕円 19"/>
                  <p:cNvSpPr/>
                  <p:nvPr/>
                </p:nvSpPr>
                <p:spPr bwMode="auto">
                  <a:xfrm>
                    <a:off x="4094431" y="1810257"/>
                    <a:ext cx="359528" cy="19240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15" name="グループ化 414"/>
              <p:cNvGrpSpPr/>
              <p:nvPr/>
            </p:nvGrpSpPr>
            <p:grpSpPr>
              <a:xfrm rot="20941745">
                <a:off x="6393160" y="2885200"/>
                <a:ext cx="608938" cy="1568945"/>
                <a:chOff x="4025849" y="100039"/>
                <a:chExt cx="750271" cy="1933092"/>
              </a:xfrm>
            </p:grpSpPr>
            <p:grpSp>
              <p:nvGrpSpPr>
                <p:cNvPr id="416" name="グループ化 415"/>
                <p:cNvGrpSpPr/>
                <p:nvPr/>
              </p:nvGrpSpPr>
              <p:grpSpPr>
                <a:xfrm rot="900000">
                  <a:off x="464326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420" name="正方形/長方形 419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1" name="台形 420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22" name="角丸四角形 421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17" name="グループ化 416"/>
                <p:cNvGrpSpPr/>
                <p:nvPr/>
              </p:nvGrpSpPr>
              <p:grpSpPr>
                <a:xfrm rot="21348640">
                  <a:off x="4025849" y="1810257"/>
                  <a:ext cx="492881" cy="222874"/>
                  <a:chOff x="4025849" y="1782656"/>
                  <a:chExt cx="492881" cy="250475"/>
                </a:xfrm>
              </p:grpSpPr>
              <p:sp>
                <p:nvSpPr>
                  <p:cNvPr id="418" name="円/楕円 19"/>
                  <p:cNvSpPr/>
                  <p:nvPr/>
                </p:nvSpPr>
                <p:spPr bwMode="auto">
                  <a:xfrm>
                    <a:off x="4025849" y="1782656"/>
                    <a:ext cx="492881" cy="25047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19" name="円/楕円 19"/>
                  <p:cNvSpPr/>
                  <p:nvPr/>
                </p:nvSpPr>
                <p:spPr bwMode="auto">
                  <a:xfrm>
                    <a:off x="4094431" y="1810257"/>
                    <a:ext cx="359528" cy="19240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57" name="グループ化 456"/>
              <p:cNvGrpSpPr/>
              <p:nvPr/>
            </p:nvGrpSpPr>
            <p:grpSpPr>
              <a:xfrm rot="20017285">
                <a:off x="6393160" y="2971486"/>
                <a:ext cx="608938" cy="1568945"/>
                <a:chOff x="4025849" y="100039"/>
                <a:chExt cx="750271" cy="1933092"/>
              </a:xfrm>
            </p:grpSpPr>
            <p:grpSp>
              <p:nvGrpSpPr>
                <p:cNvPr id="458" name="グループ化 457"/>
                <p:cNvGrpSpPr/>
                <p:nvPr/>
              </p:nvGrpSpPr>
              <p:grpSpPr>
                <a:xfrm rot="900000">
                  <a:off x="464326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462" name="正方形/長方形 461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3" name="台形 462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4" name="角丸四角形 463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59" name="グループ化 458"/>
                <p:cNvGrpSpPr/>
                <p:nvPr/>
              </p:nvGrpSpPr>
              <p:grpSpPr>
                <a:xfrm rot="21348640">
                  <a:off x="4025849" y="1810257"/>
                  <a:ext cx="492881" cy="222874"/>
                  <a:chOff x="4025849" y="1782656"/>
                  <a:chExt cx="492881" cy="250475"/>
                </a:xfrm>
              </p:grpSpPr>
              <p:sp>
                <p:nvSpPr>
                  <p:cNvPr id="460" name="円/楕円 19"/>
                  <p:cNvSpPr/>
                  <p:nvPr/>
                </p:nvSpPr>
                <p:spPr bwMode="auto">
                  <a:xfrm>
                    <a:off x="4025849" y="1782656"/>
                    <a:ext cx="492881" cy="25047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61" name="円/楕円 19"/>
                  <p:cNvSpPr/>
                  <p:nvPr/>
                </p:nvSpPr>
                <p:spPr bwMode="auto">
                  <a:xfrm>
                    <a:off x="4094431" y="1810257"/>
                    <a:ext cx="359528" cy="19240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  <p:grpSp>
            <p:nvGrpSpPr>
              <p:cNvPr id="499" name="グループ化 498"/>
              <p:cNvGrpSpPr/>
              <p:nvPr/>
            </p:nvGrpSpPr>
            <p:grpSpPr>
              <a:xfrm rot="18974004">
                <a:off x="6393160" y="3032195"/>
                <a:ext cx="608938" cy="1568945"/>
                <a:chOff x="4025849" y="100039"/>
                <a:chExt cx="750271" cy="1933092"/>
              </a:xfrm>
            </p:grpSpPr>
            <p:grpSp>
              <p:nvGrpSpPr>
                <p:cNvPr id="500" name="グループ化 499"/>
                <p:cNvGrpSpPr/>
                <p:nvPr/>
              </p:nvGrpSpPr>
              <p:grpSpPr>
                <a:xfrm rot="900000">
                  <a:off x="464326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504" name="正方形/長方形 503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台形 504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角丸四角形 505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1" name="グループ化 500"/>
                <p:cNvGrpSpPr/>
                <p:nvPr/>
              </p:nvGrpSpPr>
              <p:grpSpPr>
                <a:xfrm rot="21348640">
                  <a:off x="4025849" y="1810257"/>
                  <a:ext cx="492881" cy="222874"/>
                  <a:chOff x="4025849" y="1782656"/>
                  <a:chExt cx="492881" cy="250475"/>
                </a:xfrm>
              </p:grpSpPr>
              <p:sp>
                <p:nvSpPr>
                  <p:cNvPr id="502" name="円/楕円 19"/>
                  <p:cNvSpPr/>
                  <p:nvPr/>
                </p:nvSpPr>
                <p:spPr bwMode="auto">
                  <a:xfrm>
                    <a:off x="4025849" y="1782656"/>
                    <a:ext cx="492881" cy="25047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3" name="円/楕円 19"/>
                  <p:cNvSpPr/>
                  <p:nvPr/>
                </p:nvSpPr>
                <p:spPr bwMode="auto">
                  <a:xfrm>
                    <a:off x="4094431" y="1810257"/>
                    <a:ext cx="359528" cy="192405"/>
                  </a:xfrm>
                  <a:custGeom>
                    <a:avLst/>
                    <a:gdLst>
                      <a:gd name="connsiteX0" fmla="*/ 0 w 450050"/>
                      <a:gd name="connsiteY0" fmla="*/ 138793 h 277585"/>
                      <a:gd name="connsiteX1" fmla="*/ 225025 w 450050"/>
                      <a:gd name="connsiteY1" fmla="*/ 0 h 277585"/>
                      <a:gd name="connsiteX2" fmla="*/ 450050 w 450050"/>
                      <a:gd name="connsiteY2" fmla="*/ 138793 h 277585"/>
                      <a:gd name="connsiteX3" fmla="*/ 225025 w 450050"/>
                      <a:gd name="connsiteY3" fmla="*/ 277586 h 277585"/>
                      <a:gd name="connsiteX4" fmla="*/ 0 w 450050"/>
                      <a:gd name="connsiteY4" fmla="*/ 138793 h 277585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13879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13879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387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  <a:gd name="connsiteX0" fmla="*/ 0 w 450050"/>
                      <a:gd name="connsiteY0" fmla="*/ 93073 h 277586"/>
                      <a:gd name="connsiteX1" fmla="*/ 225025 w 450050"/>
                      <a:gd name="connsiteY1" fmla="*/ 0 h 277586"/>
                      <a:gd name="connsiteX2" fmla="*/ 450050 w 450050"/>
                      <a:gd name="connsiteY2" fmla="*/ 100693 h 277586"/>
                      <a:gd name="connsiteX3" fmla="*/ 225025 w 450050"/>
                      <a:gd name="connsiteY3" fmla="*/ 277586 h 277586"/>
                      <a:gd name="connsiteX4" fmla="*/ 0 w 450050"/>
                      <a:gd name="connsiteY4" fmla="*/ 93073 h 27758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450050" h="277586">
                        <a:moveTo>
                          <a:pt x="0" y="93073"/>
                        </a:moveTo>
                        <a:cubicBezTo>
                          <a:pt x="0" y="16420"/>
                          <a:pt x="100747" y="0"/>
                          <a:pt x="225025" y="0"/>
                        </a:cubicBezTo>
                        <a:cubicBezTo>
                          <a:pt x="349303" y="0"/>
                          <a:pt x="450050" y="24040"/>
                          <a:pt x="450050" y="100693"/>
                        </a:cubicBezTo>
                        <a:cubicBezTo>
                          <a:pt x="450050" y="177346"/>
                          <a:pt x="349303" y="277586"/>
                          <a:pt x="225025" y="277586"/>
                        </a:cubicBezTo>
                        <a:cubicBezTo>
                          <a:pt x="100747" y="277586"/>
                          <a:pt x="0" y="169726"/>
                          <a:pt x="0" y="93073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bg1">
                        <a:lumMod val="85000"/>
                      </a:schemeClr>
                    </a:fgClr>
                    <a:bgClr>
                      <a:schemeClr val="tx1">
                        <a:lumMod val="50000"/>
                        <a:lumOff val="50000"/>
                      </a:schemeClr>
                    </a:bgClr>
                  </a:patt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</p:grpSp>
        </p:grpSp>
        <p:grpSp>
          <p:nvGrpSpPr>
            <p:cNvPr id="541" name="グループ化 540"/>
            <p:cNvGrpSpPr/>
            <p:nvPr/>
          </p:nvGrpSpPr>
          <p:grpSpPr>
            <a:xfrm rot="17768754">
              <a:off x="6393160" y="3085317"/>
              <a:ext cx="608938" cy="1568945"/>
              <a:chOff x="4025849" y="100039"/>
              <a:chExt cx="750271" cy="1933092"/>
            </a:xfrm>
          </p:grpSpPr>
          <p:grpSp>
            <p:nvGrpSpPr>
              <p:cNvPr id="542" name="グループ化 541"/>
              <p:cNvGrpSpPr/>
              <p:nvPr/>
            </p:nvGrpSpPr>
            <p:grpSpPr>
              <a:xfrm rot="900000">
                <a:off x="464326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546" name="正方形/長方形 545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7" name="台形 546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8" name="角丸四角形 547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43" name="グループ化 542"/>
              <p:cNvGrpSpPr/>
              <p:nvPr/>
            </p:nvGrpSpPr>
            <p:grpSpPr>
              <a:xfrm rot="21348640">
                <a:off x="4025849" y="1810257"/>
                <a:ext cx="492881" cy="222874"/>
                <a:chOff x="4025849" y="1782656"/>
                <a:chExt cx="492881" cy="250475"/>
              </a:xfrm>
            </p:grpSpPr>
            <p:sp>
              <p:nvSpPr>
                <p:cNvPr id="544" name="円/楕円 19"/>
                <p:cNvSpPr/>
                <p:nvPr/>
              </p:nvSpPr>
              <p:spPr bwMode="auto">
                <a:xfrm>
                  <a:off x="4025849" y="1782656"/>
                  <a:ext cx="492881" cy="25047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5" name="円/楕円 19"/>
                <p:cNvSpPr/>
                <p:nvPr/>
              </p:nvSpPr>
              <p:spPr bwMode="auto">
                <a:xfrm>
                  <a:off x="4094431" y="1810257"/>
                  <a:ext cx="359528" cy="19240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8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101" name="グループ化 100"/>
          <p:cNvGrpSpPr/>
          <p:nvPr/>
        </p:nvGrpSpPr>
        <p:grpSpPr>
          <a:xfrm rot="1544445">
            <a:off x="7800349" y="2589471"/>
            <a:ext cx="1515928" cy="1740816"/>
            <a:chOff x="7800350" y="2795003"/>
            <a:chExt cx="1515928" cy="1740816"/>
          </a:xfrm>
        </p:grpSpPr>
        <p:grpSp>
          <p:nvGrpSpPr>
            <p:cNvPr id="96" name="グループ化 95"/>
            <p:cNvGrpSpPr/>
            <p:nvPr/>
          </p:nvGrpSpPr>
          <p:grpSpPr>
            <a:xfrm>
              <a:off x="8267387" y="2795003"/>
              <a:ext cx="581854" cy="1740816"/>
              <a:chOff x="8267387" y="2795003"/>
              <a:chExt cx="581854" cy="1740816"/>
            </a:xfrm>
          </p:grpSpPr>
          <p:grpSp>
            <p:nvGrpSpPr>
              <p:cNvPr id="381" name="グループ化 380"/>
              <p:cNvGrpSpPr/>
              <p:nvPr/>
            </p:nvGrpSpPr>
            <p:grpSpPr>
              <a:xfrm>
                <a:off x="8267387" y="2795003"/>
                <a:ext cx="581854" cy="1515928"/>
                <a:chOff x="4779301" y="100039"/>
                <a:chExt cx="716900" cy="1867770"/>
              </a:xfrm>
            </p:grpSpPr>
            <p:grpSp>
              <p:nvGrpSpPr>
                <p:cNvPr id="382" name="グループ化 381"/>
                <p:cNvGrpSpPr/>
                <p:nvPr/>
              </p:nvGrpSpPr>
              <p:grpSpPr>
                <a:xfrm rot="900000">
                  <a:off x="5363350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390" name="正方形/長方形 389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1" name="台形 390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角丸四角形 391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383" name="角丸四角形 382"/>
                <p:cNvSpPr/>
                <p:nvPr/>
              </p:nvSpPr>
              <p:spPr bwMode="auto">
                <a:xfrm>
                  <a:off x="4779301" y="1818972"/>
                  <a:ext cx="454298" cy="148837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384" name="グループ化 383"/>
                <p:cNvGrpSpPr/>
                <p:nvPr/>
              </p:nvGrpSpPr>
              <p:grpSpPr>
                <a:xfrm>
                  <a:off x="4842407" y="1840775"/>
                  <a:ext cx="280613" cy="107128"/>
                  <a:chOff x="4807402" y="1550695"/>
                  <a:chExt cx="263709" cy="339089"/>
                </a:xfrm>
              </p:grpSpPr>
              <p:sp>
                <p:nvSpPr>
                  <p:cNvPr id="385" name="角丸四角形 384"/>
                  <p:cNvSpPr/>
                  <p:nvPr/>
                </p:nvSpPr>
                <p:spPr bwMode="auto">
                  <a:xfrm>
                    <a:off x="4807402" y="1624037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6" name="角丸四角形 385"/>
                  <p:cNvSpPr/>
                  <p:nvPr/>
                </p:nvSpPr>
                <p:spPr bwMode="auto">
                  <a:xfrm>
                    <a:off x="4807402" y="1697379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7" name="角丸四角形 386"/>
                  <p:cNvSpPr/>
                  <p:nvPr/>
                </p:nvSpPr>
                <p:spPr bwMode="auto">
                  <a:xfrm>
                    <a:off x="4807402" y="1770721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8" name="角丸四角形 387"/>
                  <p:cNvSpPr/>
                  <p:nvPr/>
                </p:nvSpPr>
                <p:spPr bwMode="auto">
                  <a:xfrm>
                    <a:off x="4807402" y="184406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89" name="角丸四角形 388"/>
                  <p:cNvSpPr/>
                  <p:nvPr/>
                </p:nvSpPr>
                <p:spPr bwMode="auto">
                  <a:xfrm>
                    <a:off x="4807402" y="155069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23" name="グループ化 422"/>
              <p:cNvGrpSpPr/>
              <p:nvPr/>
            </p:nvGrpSpPr>
            <p:grpSpPr>
              <a:xfrm rot="20941745">
                <a:off x="8267387" y="2872896"/>
                <a:ext cx="581854" cy="1515928"/>
                <a:chOff x="4779301" y="100039"/>
                <a:chExt cx="716900" cy="1867770"/>
              </a:xfrm>
            </p:grpSpPr>
            <p:grpSp>
              <p:nvGrpSpPr>
                <p:cNvPr id="424" name="グループ化 423"/>
                <p:cNvGrpSpPr/>
                <p:nvPr/>
              </p:nvGrpSpPr>
              <p:grpSpPr>
                <a:xfrm rot="900000">
                  <a:off x="5363350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432" name="正方形/長方形 431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3" name="台形 432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4" name="角丸四角形 433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25" name="角丸四角形 424"/>
                <p:cNvSpPr/>
                <p:nvPr/>
              </p:nvSpPr>
              <p:spPr bwMode="auto">
                <a:xfrm>
                  <a:off x="4779301" y="1818972"/>
                  <a:ext cx="454298" cy="148837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26" name="グループ化 425"/>
                <p:cNvGrpSpPr/>
                <p:nvPr/>
              </p:nvGrpSpPr>
              <p:grpSpPr>
                <a:xfrm>
                  <a:off x="4842407" y="1840775"/>
                  <a:ext cx="280613" cy="107128"/>
                  <a:chOff x="4807402" y="1550695"/>
                  <a:chExt cx="263709" cy="339089"/>
                </a:xfrm>
              </p:grpSpPr>
              <p:sp>
                <p:nvSpPr>
                  <p:cNvPr id="427" name="角丸四角形 426"/>
                  <p:cNvSpPr/>
                  <p:nvPr/>
                </p:nvSpPr>
                <p:spPr bwMode="auto">
                  <a:xfrm>
                    <a:off x="4807402" y="1624037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8" name="角丸四角形 427"/>
                  <p:cNvSpPr/>
                  <p:nvPr/>
                </p:nvSpPr>
                <p:spPr bwMode="auto">
                  <a:xfrm>
                    <a:off x="4807402" y="1697379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29" name="角丸四角形 428"/>
                  <p:cNvSpPr/>
                  <p:nvPr/>
                </p:nvSpPr>
                <p:spPr bwMode="auto">
                  <a:xfrm>
                    <a:off x="4807402" y="1770721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0" name="角丸四角形 429"/>
                  <p:cNvSpPr/>
                  <p:nvPr/>
                </p:nvSpPr>
                <p:spPr bwMode="auto">
                  <a:xfrm>
                    <a:off x="4807402" y="184406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31" name="角丸四角形 430"/>
                  <p:cNvSpPr/>
                  <p:nvPr/>
                </p:nvSpPr>
                <p:spPr bwMode="auto">
                  <a:xfrm>
                    <a:off x="4807402" y="155069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465" name="グループ化 464"/>
              <p:cNvGrpSpPr/>
              <p:nvPr/>
            </p:nvGrpSpPr>
            <p:grpSpPr>
              <a:xfrm rot="20017285">
                <a:off x="8267387" y="2959182"/>
                <a:ext cx="581854" cy="1515928"/>
                <a:chOff x="4779301" y="100039"/>
                <a:chExt cx="716900" cy="1867770"/>
              </a:xfrm>
            </p:grpSpPr>
            <p:grpSp>
              <p:nvGrpSpPr>
                <p:cNvPr id="466" name="グループ化 465"/>
                <p:cNvGrpSpPr/>
                <p:nvPr/>
              </p:nvGrpSpPr>
              <p:grpSpPr>
                <a:xfrm rot="900000">
                  <a:off x="5363350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474" name="正方形/長方形 473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5" name="台形 474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6" name="角丸四角形 475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467" name="角丸四角形 466"/>
                <p:cNvSpPr/>
                <p:nvPr/>
              </p:nvSpPr>
              <p:spPr bwMode="auto">
                <a:xfrm>
                  <a:off x="4779301" y="1818972"/>
                  <a:ext cx="454298" cy="148837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468" name="グループ化 467"/>
                <p:cNvGrpSpPr/>
                <p:nvPr/>
              </p:nvGrpSpPr>
              <p:grpSpPr>
                <a:xfrm>
                  <a:off x="4842407" y="1840775"/>
                  <a:ext cx="280613" cy="107128"/>
                  <a:chOff x="4807402" y="1550695"/>
                  <a:chExt cx="263709" cy="339089"/>
                </a:xfrm>
              </p:grpSpPr>
              <p:sp>
                <p:nvSpPr>
                  <p:cNvPr id="469" name="角丸四角形 468"/>
                  <p:cNvSpPr/>
                  <p:nvPr/>
                </p:nvSpPr>
                <p:spPr bwMode="auto">
                  <a:xfrm>
                    <a:off x="4807402" y="1624037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0" name="角丸四角形 469"/>
                  <p:cNvSpPr/>
                  <p:nvPr/>
                </p:nvSpPr>
                <p:spPr bwMode="auto">
                  <a:xfrm>
                    <a:off x="4807402" y="1697379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1" name="角丸四角形 470"/>
                  <p:cNvSpPr/>
                  <p:nvPr/>
                </p:nvSpPr>
                <p:spPr bwMode="auto">
                  <a:xfrm>
                    <a:off x="4807402" y="1770721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2" name="角丸四角形 471"/>
                  <p:cNvSpPr/>
                  <p:nvPr/>
                </p:nvSpPr>
                <p:spPr bwMode="auto">
                  <a:xfrm>
                    <a:off x="4807402" y="184406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473" name="角丸四角形 472"/>
                  <p:cNvSpPr/>
                  <p:nvPr/>
                </p:nvSpPr>
                <p:spPr bwMode="auto">
                  <a:xfrm>
                    <a:off x="4807402" y="155069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507" name="グループ化 506"/>
              <p:cNvGrpSpPr/>
              <p:nvPr/>
            </p:nvGrpSpPr>
            <p:grpSpPr>
              <a:xfrm rot="18974004">
                <a:off x="8267387" y="3019891"/>
                <a:ext cx="581854" cy="1515928"/>
                <a:chOff x="4779301" y="100039"/>
                <a:chExt cx="716900" cy="1867770"/>
              </a:xfrm>
            </p:grpSpPr>
            <p:grpSp>
              <p:nvGrpSpPr>
                <p:cNvPr id="508" name="グループ化 507"/>
                <p:cNvGrpSpPr/>
                <p:nvPr/>
              </p:nvGrpSpPr>
              <p:grpSpPr>
                <a:xfrm rot="900000">
                  <a:off x="5363350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516" name="正方形/長方形 515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7" name="台形 516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8" name="角丸四角形 517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chemeClr val="bg1">
                      <a:lumMod val="7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9" name="角丸四角形 508"/>
                <p:cNvSpPr/>
                <p:nvPr/>
              </p:nvSpPr>
              <p:spPr bwMode="auto">
                <a:xfrm>
                  <a:off x="4779301" y="1818972"/>
                  <a:ext cx="454298" cy="148837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10" name="グループ化 509"/>
                <p:cNvGrpSpPr/>
                <p:nvPr/>
              </p:nvGrpSpPr>
              <p:grpSpPr>
                <a:xfrm>
                  <a:off x="4842407" y="1840775"/>
                  <a:ext cx="280613" cy="107128"/>
                  <a:chOff x="4807402" y="1550695"/>
                  <a:chExt cx="263709" cy="339089"/>
                </a:xfrm>
              </p:grpSpPr>
              <p:sp>
                <p:nvSpPr>
                  <p:cNvPr id="511" name="角丸四角形 510"/>
                  <p:cNvSpPr/>
                  <p:nvPr/>
                </p:nvSpPr>
                <p:spPr bwMode="auto">
                  <a:xfrm>
                    <a:off x="4807402" y="1624037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2" name="角丸四角形 511"/>
                  <p:cNvSpPr/>
                  <p:nvPr/>
                </p:nvSpPr>
                <p:spPr bwMode="auto">
                  <a:xfrm>
                    <a:off x="4807402" y="1697379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3" name="角丸四角形 512"/>
                  <p:cNvSpPr/>
                  <p:nvPr/>
                </p:nvSpPr>
                <p:spPr bwMode="auto">
                  <a:xfrm>
                    <a:off x="4807402" y="1770721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4" name="角丸四角形 513"/>
                  <p:cNvSpPr/>
                  <p:nvPr/>
                </p:nvSpPr>
                <p:spPr bwMode="auto">
                  <a:xfrm>
                    <a:off x="4807402" y="184406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515" name="角丸四角形 514"/>
                  <p:cNvSpPr/>
                  <p:nvPr/>
                </p:nvSpPr>
                <p:spPr bwMode="auto">
                  <a:xfrm>
                    <a:off x="4807402" y="1550695"/>
                    <a:ext cx="263709" cy="45719"/>
                  </a:xfrm>
                  <a:prstGeom prst="roundRect">
                    <a:avLst>
                      <a:gd name="adj" fmla="val 41468"/>
                    </a:avLst>
                  </a:prstGeom>
                  <a:solidFill>
                    <a:schemeClr val="bg1">
                      <a:lumMod val="50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</p:grpSp>
        <p:grpSp>
          <p:nvGrpSpPr>
            <p:cNvPr id="549" name="グループ化 548"/>
            <p:cNvGrpSpPr/>
            <p:nvPr/>
          </p:nvGrpSpPr>
          <p:grpSpPr>
            <a:xfrm rot="17768754">
              <a:off x="8267387" y="3073013"/>
              <a:ext cx="581854" cy="1515928"/>
              <a:chOff x="4779301" y="100039"/>
              <a:chExt cx="716900" cy="1867770"/>
            </a:xfrm>
          </p:grpSpPr>
          <p:grpSp>
            <p:nvGrpSpPr>
              <p:cNvPr id="550" name="グループ化 549"/>
              <p:cNvGrpSpPr/>
              <p:nvPr/>
            </p:nvGrpSpPr>
            <p:grpSpPr>
              <a:xfrm rot="900000">
                <a:off x="5363350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558" name="正方形/長方形 557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9" name="台形 558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0" name="角丸四角形 559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51" name="角丸四角形 550"/>
              <p:cNvSpPr/>
              <p:nvPr/>
            </p:nvSpPr>
            <p:spPr bwMode="auto">
              <a:xfrm>
                <a:off x="4779301" y="1818972"/>
                <a:ext cx="454298" cy="148837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52" name="グループ化 551"/>
              <p:cNvGrpSpPr/>
              <p:nvPr/>
            </p:nvGrpSpPr>
            <p:grpSpPr>
              <a:xfrm>
                <a:off x="4842407" y="1840775"/>
                <a:ext cx="280613" cy="107128"/>
                <a:chOff x="4807402" y="1550695"/>
                <a:chExt cx="263709" cy="339089"/>
              </a:xfrm>
            </p:grpSpPr>
            <p:sp>
              <p:nvSpPr>
                <p:cNvPr id="553" name="角丸四角形 552"/>
                <p:cNvSpPr/>
                <p:nvPr/>
              </p:nvSpPr>
              <p:spPr bwMode="auto">
                <a:xfrm>
                  <a:off x="4807402" y="1624037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4" name="角丸四角形 553"/>
                <p:cNvSpPr/>
                <p:nvPr/>
              </p:nvSpPr>
              <p:spPr bwMode="auto">
                <a:xfrm>
                  <a:off x="4807402" y="1697379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5" name="角丸四角形 554"/>
                <p:cNvSpPr/>
                <p:nvPr/>
              </p:nvSpPr>
              <p:spPr bwMode="auto">
                <a:xfrm>
                  <a:off x="4807402" y="1770721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6" name="角丸四角形 555"/>
                <p:cNvSpPr/>
                <p:nvPr/>
              </p:nvSpPr>
              <p:spPr bwMode="auto">
                <a:xfrm>
                  <a:off x="4807402" y="184406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57" name="角丸四角形 556"/>
                <p:cNvSpPr/>
                <p:nvPr/>
              </p:nvSpPr>
              <p:spPr bwMode="auto">
                <a:xfrm>
                  <a:off x="4807402" y="155069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98" name="グループ化 97"/>
          <p:cNvGrpSpPr/>
          <p:nvPr/>
        </p:nvGrpSpPr>
        <p:grpSpPr>
          <a:xfrm rot="1544445">
            <a:off x="4044297" y="2597830"/>
            <a:ext cx="1551947" cy="1776835"/>
            <a:chOff x="4044298" y="2803362"/>
            <a:chExt cx="1551947" cy="1776835"/>
          </a:xfrm>
        </p:grpSpPr>
        <p:grpSp>
          <p:nvGrpSpPr>
            <p:cNvPr id="393" name="グループ化 392"/>
            <p:cNvGrpSpPr/>
            <p:nvPr/>
          </p:nvGrpSpPr>
          <p:grpSpPr>
            <a:xfrm>
              <a:off x="4502950" y="2803362"/>
              <a:ext cx="634644" cy="1551947"/>
              <a:chOff x="2327938" y="100038"/>
              <a:chExt cx="781943" cy="1912149"/>
            </a:xfrm>
          </p:grpSpPr>
          <p:grpSp>
            <p:nvGrpSpPr>
              <p:cNvPr id="394" name="グループ化 393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397" name="正方形/長方形 396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8" name="台形 397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9" name="角丸四角形 398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95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96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35" name="グループ化 434"/>
            <p:cNvGrpSpPr/>
            <p:nvPr/>
          </p:nvGrpSpPr>
          <p:grpSpPr>
            <a:xfrm rot="20941745">
              <a:off x="4502950" y="2881255"/>
              <a:ext cx="634644" cy="1551947"/>
              <a:chOff x="2327938" y="100038"/>
              <a:chExt cx="781943" cy="1912149"/>
            </a:xfrm>
          </p:grpSpPr>
          <p:grpSp>
            <p:nvGrpSpPr>
              <p:cNvPr id="436" name="グループ化 435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439" name="正方形/長方形 438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台形 439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角丸四角形 440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7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38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477" name="グループ化 476"/>
            <p:cNvGrpSpPr/>
            <p:nvPr/>
          </p:nvGrpSpPr>
          <p:grpSpPr>
            <a:xfrm rot="20017285">
              <a:off x="4502950" y="2967541"/>
              <a:ext cx="634644" cy="1551947"/>
              <a:chOff x="2327938" y="100038"/>
              <a:chExt cx="781943" cy="1912149"/>
            </a:xfrm>
          </p:grpSpPr>
          <p:grpSp>
            <p:nvGrpSpPr>
              <p:cNvPr id="478" name="グループ化 477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481" name="正方形/長方形 480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2" name="台形 481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3" name="角丸四角形 482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79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80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19" name="グループ化 518"/>
            <p:cNvGrpSpPr/>
            <p:nvPr/>
          </p:nvGrpSpPr>
          <p:grpSpPr>
            <a:xfrm rot="18974004">
              <a:off x="4502950" y="3028250"/>
              <a:ext cx="634644" cy="1551947"/>
              <a:chOff x="2327938" y="100038"/>
              <a:chExt cx="781943" cy="1912149"/>
            </a:xfrm>
          </p:grpSpPr>
          <p:grpSp>
            <p:nvGrpSpPr>
              <p:cNvPr id="520" name="グループ化 519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523" name="正方形/長方形 522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4" name="台形 523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5" name="角丸四角形 524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21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2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61" name="グループ化 560"/>
            <p:cNvGrpSpPr/>
            <p:nvPr/>
          </p:nvGrpSpPr>
          <p:grpSpPr>
            <a:xfrm rot="17768754">
              <a:off x="4502950" y="3081372"/>
              <a:ext cx="634644" cy="1551947"/>
              <a:chOff x="2327938" y="100038"/>
              <a:chExt cx="781943" cy="1912149"/>
            </a:xfrm>
          </p:grpSpPr>
          <p:grpSp>
            <p:nvGrpSpPr>
              <p:cNvPr id="562" name="グループ化 561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565" name="正方形/長方形 564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6" name="台形 565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67" name="角丸四角形 566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63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64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0" name="グループ化 99"/>
          <p:cNvGrpSpPr/>
          <p:nvPr/>
        </p:nvGrpSpPr>
        <p:grpSpPr>
          <a:xfrm rot="1544445">
            <a:off x="371102" y="2607355"/>
            <a:ext cx="1592983" cy="1817871"/>
            <a:chOff x="371103" y="2812887"/>
            <a:chExt cx="1592983" cy="1817871"/>
          </a:xfrm>
        </p:grpSpPr>
        <p:grpSp>
          <p:nvGrpSpPr>
            <p:cNvPr id="400" name="グループ化 399"/>
            <p:cNvGrpSpPr/>
            <p:nvPr/>
          </p:nvGrpSpPr>
          <p:grpSpPr>
            <a:xfrm>
              <a:off x="862180" y="2812887"/>
              <a:ext cx="610830" cy="1592983"/>
              <a:chOff x="1539398" y="100039"/>
              <a:chExt cx="752602" cy="1962709"/>
            </a:xfrm>
          </p:grpSpPr>
          <p:grpSp>
            <p:nvGrpSpPr>
              <p:cNvPr id="401" name="グループ化 400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405" name="正方形/長方形 404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6" name="台形 405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7" name="角丸四角形 406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02" name="グループ化 401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403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4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42" name="グループ化 441"/>
            <p:cNvGrpSpPr/>
            <p:nvPr/>
          </p:nvGrpSpPr>
          <p:grpSpPr>
            <a:xfrm rot="20941745">
              <a:off x="862180" y="2890780"/>
              <a:ext cx="610830" cy="1592983"/>
              <a:chOff x="1539398" y="100039"/>
              <a:chExt cx="752602" cy="1962709"/>
            </a:xfrm>
          </p:grpSpPr>
          <p:grpSp>
            <p:nvGrpSpPr>
              <p:cNvPr id="443" name="グループ化 442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447" name="正方形/長方形 446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台形 447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角丸四角形 448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4" name="グループ化 443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445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484" name="グループ化 483"/>
            <p:cNvGrpSpPr/>
            <p:nvPr/>
          </p:nvGrpSpPr>
          <p:grpSpPr>
            <a:xfrm rot="20017285">
              <a:off x="862180" y="2977066"/>
              <a:ext cx="610830" cy="1592983"/>
              <a:chOff x="1539398" y="100039"/>
              <a:chExt cx="752602" cy="1962709"/>
            </a:xfrm>
          </p:grpSpPr>
          <p:grpSp>
            <p:nvGrpSpPr>
              <p:cNvPr id="485" name="グループ化 484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489" name="正方形/長方形 488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0" name="台形 489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91" name="角丸四角形 490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86" name="グループ化 485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487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8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26" name="グループ化 525"/>
            <p:cNvGrpSpPr/>
            <p:nvPr/>
          </p:nvGrpSpPr>
          <p:grpSpPr>
            <a:xfrm rot="18974004">
              <a:off x="862180" y="3037775"/>
              <a:ext cx="610830" cy="1592983"/>
              <a:chOff x="1539398" y="100039"/>
              <a:chExt cx="752602" cy="1962709"/>
            </a:xfrm>
          </p:grpSpPr>
          <p:grpSp>
            <p:nvGrpSpPr>
              <p:cNvPr id="527" name="グループ化 526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531" name="正方形/長方形 530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2" name="台形 531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3" name="角丸四角形 532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28" name="グループ化 527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529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0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68" name="グループ化 567"/>
            <p:cNvGrpSpPr/>
            <p:nvPr/>
          </p:nvGrpSpPr>
          <p:grpSpPr>
            <a:xfrm rot="17768754">
              <a:off x="862180" y="3090897"/>
              <a:ext cx="610830" cy="1592983"/>
              <a:chOff x="1539398" y="100039"/>
              <a:chExt cx="752602" cy="1962709"/>
            </a:xfrm>
          </p:grpSpPr>
          <p:grpSp>
            <p:nvGrpSpPr>
              <p:cNvPr id="569" name="グループ化 568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573" name="正方形/長方形 572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4" name="台形 573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5" name="角丸四角形 574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70" name="グループ化 569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571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2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</p:grpSp>
      <p:grpSp>
        <p:nvGrpSpPr>
          <p:cNvPr id="821" name="グループ化 820"/>
          <p:cNvGrpSpPr/>
          <p:nvPr/>
        </p:nvGrpSpPr>
        <p:grpSpPr>
          <a:xfrm>
            <a:off x="676544" y="4723502"/>
            <a:ext cx="952472" cy="1610133"/>
            <a:chOff x="676544" y="4723502"/>
            <a:chExt cx="952472" cy="1610133"/>
          </a:xfrm>
        </p:grpSpPr>
        <p:grpSp>
          <p:nvGrpSpPr>
            <p:cNvPr id="587" name="グループ化 586"/>
            <p:cNvGrpSpPr/>
            <p:nvPr/>
          </p:nvGrpSpPr>
          <p:grpSpPr>
            <a:xfrm rot="10488274">
              <a:off x="1127343" y="4794523"/>
              <a:ext cx="458022" cy="1176450"/>
              <a:chOff x="3485038" y="100039"/>
              <a:chExt cx="752602" cy="1933093"/>
            </a:xfrm>
          </p:grpSpPr>
          <p:grpSp>
            <p:nvGrpSpPr>
              <p:cNvPr id="588" name="グループ化 587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591" name="正方形/長方形 590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2" name="台形 591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3" name="角丸四角形 592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589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94" name="グループ化 593"/>
            <p:cNvGrpSpPr/>
            <p:nvPr/>
          </p:nvGrpSpPr>
          <p:grpSpPr>
            <a:xfrm rot="9533967">
              <a:off x="1128053" y="4794524"/>
              <a:ext cx="456603" cy="1176450"/>
              <a:chOff x="4025849" y="100039"/>
              <a:chExt cx="750271" cy="1933092"/>
            </a:xfrm>
          </p:grpSpPr>
          <p:grpSp>
            <p:nvGrpSpPr>
              <p:cNvPr id="595" name="グループ化 594"/>
              <p:cNvGrpSpPr/>
              <p:nvPr/>
            </p:nvGrpSpPr>
            <p:grpSpPr>
              <a:xfrm rot="900000">
                <a:off x="464326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599" name="正方形/長方形 598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0" name="台形 599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1" name="角丸四角形 600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6" name="グループ化 595"/>
              <p:cNvGrpSpPr/>
              <p:nvPr/>
            </p:nvGrpSpPr>
            <p:grpSpPr>
              <a:xfrm rot="21348640">
                <a:off x="4025849" y="1810257"/>
                <a:ext cx="492881" cy="222874"/>
                <a:chOff x="4025849" y="1782656"/>
                <a:chExt cx="492881" cy="250475"/>
              </a:xfrm>
            </p:grpSpPr>
            <p:sp>
              <p:nvSpPr>
                <p:cNvPr id="597" name="円/楕円 19"/>
                <p:cNvSpPr/>
                <p:nvPr/>
              </p:nvSpPr>
              <p:spPr bwMode="auto">
                <a:xfrm>
                  <a:off x="4025849" y="1782656"/>
                  <a:ext cx="492881" cy="25047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8" name="円/楕円 19"/>
                <p:cNvSpPr/>
                <p:nvPr/>
              </p:nvSpPr>
              <p:spPr bwMode="auto">
                <a:xfrm>
                  <a:off x="4094431" y="1810257"/>
                  <a:ext cx="359528" cy="19240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8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02" name="グループ化 601"/>
            <p:cNvGrpSpPr/>
            <p:nvPr/>
          </p:nvGrpSpPr>
          <p:grpSpPr>
            <a:xfrm rot="11614104" flipH="1">
              <a:off x="821168" y="4723502"/>
              <a:ext cx="436294" cy="1136696"/>
              <a:chOff x="4779301" y="100039"/>
              <a:chExt cx="716900" cy="1867770"/>
            </a:xfrm>
          </p:grpSpPr>
          <p:grpSp>
            <p:nvGrpSpPr>
              <p:cNvPr id="603" name="グループ化 602"/>
              <p:cNvGrpSpPr/>
              <p:nvPr/>
            </p:nvGrpSpPr>
            <p:grpSpPr>
              <a:xfrm rot="900000">
                <a:off x="5363350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611" name="正方形/長方形 610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2" name="台形 611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3" name="角丸四角形 612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04" name="角丸四角形 603"/>
              <p:cNvSpPr/>
              <p:nvPr/>
            </p:nvSpPr>
            <p:spPr bwMode="auto">
              <a:xfrm>
                <a:off x="4779301" y="1818972"/>
                <a:ext cx="454298" cy="148837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05" name="グループ化 604"/>
              <p:cNvGrpSpPr/>
              <p:nvPr/>
            </p:nvGrpSpPr>
            <p:grpSpPr>
              <a:xfrm>
                <a:off x="4842407" y="1840775"/>
                <a:ext cx="280613" cy="107128"/>
                <a:chOff x="4807402" y="1550695"/>
                <a:chExt cx="263709" cy="339089"/>
              </a:xfrm>
            </p:grpSpPr>
            <p:sp>
              <p:nvSpPr>
                <p:cNvPr id="606" name="角丸四角形 605"/>
                <p:cNvSpPr/>
                <p:nvPr/>
              </p:nvSpPr>
              <p:spPr bwMode="auto">
                <a:xfrm>
                  <a:off x="4807402" y="1624037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7" name="角丸四角形 606"/>
                <p:cNvSpPr/>
                <p:nvPr/>
              </p:nvSpPr>
              <p:spPr bwMode="auto">
                <a:xfrm>
                  <a:off x="4807402" y="1697379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8" name="角丸四角形 607"/>
                <p:cNvSpPr/>
                <p:nvPr/>
              </p:nvSpPr>
              <p:spPr bwMode="auto">
                <a:xfrm>
                  <a:off x="4807402" y="1770721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09" name="角丸四角形 608"/>
                <p:cNvSpPr/>
                <p:nvPr/>
              </p:nvSpPr>
              <p:spPr bwMode="auto">
                <a:xfrm>
                  <a:off x="4807402" y="184406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10" name="角丸四角形 609"/>
                <p:cNvSpPr/>
                <p:nvPr/>
              </p:nvSpPr>
              <p:spPr bwMode="auto">
                <a:xfrm>
                  <a:off x="4807402" y="155069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14" name="グループ化 613"/>
            <p:cNvGrpSpPr/>
            <p:nvPr/>
          </p:nvGrpSpPr>
          <p:grpSpPr>
            <a:xfrm rot="11124772" flipH="1">
              <a:off x="771177" y="4811310"/>
              <a:ext cx="475878" cy="1163704"/>
              <a:chOff x="2327938" y="100038"/>
              <a:chExt cx="781943" cy="1912149"/>
            </a:xfrm>
          </p:grpSpPr>
          <p:grpSp>
            <p:nvGrpSpPr>
              <p:cNvPr id="615" name="グループ化 614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618" name="正方形/長方形 617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9" name="台形 618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0" name="角丸四角形 619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16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1" name="グループ化 620"/>
            <p:cNvGrpSpPr/>
            <p:nvPr/>
          </p:nvGrpSpPr>
          <p:grpSpPr>
            <a:xfrm rot="11121142">
              <a:off x="1127343" y="4772316"/>
              <a:ext cx="458022" cy="1194474"/>
              <a:chOff x="1539398" y="100039"/>
              <a:chExt cx="752602" cy="1962709"/>
            </a:xfrm>
          </p:grpSpPr>
          <p:grpSp>
            <p:nvGrpSpPr>
              <p:cNvPr id="622" name="グループ化 621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626" name="正方形/長方形 625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7" name="台形 626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8" name="角丸四角形 627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23" name="グループ化 622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624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5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06" name="グループ化 105"/>
            <p:cNvGrpSpPr/>
            <p:nvPr/>
          </p:nvGrpSpPr>
          <p:grpSpPr>
            <a:xfrm>
              <a:off x="676544" y="5054945"/>
              <a:ext cx="952472" cy="1278690"/>
              <a:chOff x="718566" y="4901051"/>
              <a:chExt cx="952472" cy="1381814"/>
            </a:xfrm>
          </p:grpSpPr>
          <p:sp>
            <p:nvSpPr>
              <p:cNvPr id="104" name="月 103"/>
              <p:cNvSpPr/>
              <p:nvPr/>
            </p:nvSpPr>
            <p:spPr bwMode="auto">
              <a:xfrm>
                <a:off x="74904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6" name="月 585"/>
              <p:cNvSpPr/>
              <p:nvPr/>
            </p:nvSpPr>
            <p:spPr bwMode="auto">
              <a:xfrm>
                <a:off x="71856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3" name="角丸四角形 582"/>
              <p:cNvSpPr/>
              <p:nvPr/>
            </p:nvSpPr>
            <p:spPr bwMode="auto">
              <a:xfrm>
                <a:off x="1048614" y="4901051"/>
                <a:ext cx="399366" cy="366550"/>
              </a:xfrm>
              <a:prstGeom prst="roundRect">
                <a:avLst>
                  <a:gd name="adj" fmla="val 1334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2" name="角丸四角形 581"/>
              <p:cNvSpPr/>
              <p:nvPr/>
            </p:nvSpPr>
            <p:spPr bwMode="auto">
              <a:xfrm>
                <a:off x="1094514" y="6126044"/>
                <a:ext cx="307566" cy="156821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6" name="角丸四角形 575"/>
              <p:cNvSpPr/>
              <p:nvPr/>
            </p:nvSpPr>
            <p:spPr bwMode="auto">
              <a:xfrm>
                <a:off x="1048614" y="4955915"/>
                <a:ext cx="399366" cy="366550"/>
              </a:xfrm>
              <a:prstGeom prst="roundRect">
                <a:avLst>
                  <a:gd name="adj" fmla="val 6689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8" name="角丸四角形 577"/>
              <p:cNvSpPr/>
              <p:nvPr/>
            </p:nvSpPr>
            <p:spPr bwMode="auto">
              <a:xfrm>
                <a:off x="1048614" y="5850710"/>
                <a:ext cx="399366" cy="366550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9" name="角丸四角形 578"/>
              <p:cNvSpPr/>
              <p:nvPr/>
            </p:nvSpPr>
            <p:spPr bwMode="auto">
              <a:xfrm>
                <a:off x="977213" y="5045925"/>
                <a:ext cx="542169" cy="108012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5" name="平行四辺形 104"/>
              <p:cNvSpPr/>
              <p:nvPr/>
            </p:nvSpPr>
            <p:spPr bwMode="auto">
              <a:xfrm rot="16200000">
                <a:off x="886860" y="5300907"/>
                <a:ext cx="693723" cy="513014"/>
              </a:xfrm>
              <a:prstGeom prst="parallelogram">
                <a:avLst>
                  <a:gd name="adj" fmla="val 9475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4" name="角丸四角形 583"/>
              <p:cNvSpPr/>
              <p:nvPr/>
            </p:nvSpPr>
            <p:spPr bwMode="auto">
              <a:xfrm>
                <a:off x="1403573" y="5139190"/>
                <a:ext cx="267463" cy="903505"/>
              </a:xfrm>
              <a:prstGeom prst="roundRect">
                <a:avLst>
                  <a:gd name="adj" fmla="val 37280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5" name="平行四辺形 584"/>
              <p:cNvSpPr/>
              <p:nvPr/>
            </p:nvSpPr>
            <p:spPr bwMode="auto">
              <a:xfrm rot="16200000">
                <a:off x="1190625" y="5423863"/>
                <a:ext cx="693723" cy="267102"/>
              </a:xfrm>
              <a:prstGeom prst="parallelogram">
                <a:avLst>
                  <a:gd name="adj" fmla="val 9475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0" name="グループ化 819"/>
          <p:cNvGrpSpPr/>
          <p:nvPr/>
        </p:nvGrpSpPr>
        <p:grpSpPr>
          <a:xfrm>
            <a:off x="2606944" y="4723502"/>
            <a:ext cx="952470" cy="1610133"/>
            <a:chOff x="2606944" y="4723502"/>
            <a:chExt cx="952470" cy="1610133"/>
          </a:xfrm>
        </p:grpSpPr>
        <p:grpSp>
          <p:nvGrpSpPr>
            <p:cNvPr id="629" name="グループ化 628"/>
            <p:cNvGrpSpPr/>
            <p:nvPr/>
          </p:nvGrpSpPr>
          <p:grpSpPr>
            <a:xfrm rot="10488274">
              <a:off x="3057743" y="4794523"/>
              <a:ext cx="458022" cy="1176450"/>
              <a:chOff x="3485038" y="100039"/>
              <a:chExt cx="752602" cy="1933093"/>
            </a:xfrm>
          </p:grpSpPr>
          <p:grpSp>
            <p:nvGrpSpPr>
              <p:cNvPr id="630" name="グループ化 629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633" name="正方形/長方形 632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台形 633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角丸四角形 634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1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2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636" name="グループ化 635"/>
            <p:cNvGrpSpPr/>
            <p:nvPr/>
          </p:nvGrpSpPr>
          <p:grpSpPr>
            <a:xfrm rot="9533967">
              <a:off x="3058453" y="4794524"/>
              <a:ext cx="456603" cy="1176450"/>
              <a:chOff x="4025849" y="100039"/>
              <a:chExt cx="750271" cy="1933092"/>
            </a:xfrm>
          </p:grpSpPr>
          <p:grpSp>
            <p:nvGrpSpPr>
              <p:cNvPr id="637" name="グループ化 636"/>
              <p:cNvGrpSpPr/>
              <p:nvPr/>
            </p:nvGrpSpPr>
            <p:grpSpPr>
              <a:xfrm rot="900000">
                <a:off x="464326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641" name="正方形/長方形 640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2" name="台形 641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3" name="角丸四角形 642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38" name="グループ化 637"/>
              <p:cNvGrpSpPr/>
              <p:nvPr/>
            </p:nvGrpSpPr>
            <p:grpSpPr>
              <a:xfrm rot="21348640">
                <a:off x="4025849" y="1810257"/>
                <a:ext cx="492881" cy="222874"/>
                <a:chOff x="4025849" y="1782656"/>
                <a:chExt cx="492881" cy="250475"/>
              </a:xfrm>
            </p:grpSpPr>
            <p:sp>
              <p:nvSpPr>
                <p:cNvPr id="639" name="円/楕円 19"/>
                <p:cNvSpPr/>
                <p:nvPr/>
              </p:nvSpPr>
              <p:spPr bwMode="auto">
                <a:xfrm>
                  <a:off x="4025849" y="1782656"/>
                  <a:ext cx="492881" cy="25047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0" name="円/楕円 19"/>
                <p:cNvSpPr/>
                <p:nvPr/>
              </p:nvSpPr>
              <p:spPr bwMode="auto">
                <a:xfrm>
                  <a:off x="4094431" y="1810257"/>
                  <a:ext cx="359528" cy="19240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8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44" name="グループ化 643"/>
            <p:cNvGrpSpPr/>
            <p:nvPr/>
          </p:nvGrpSpPr>
          <p:grpSpPr>
            <a:xfrm rot="11614104" flipH="1">
              <a:off x="2751568" y="4723502"/>
              <a:ext cx="436294" cy="1136696"/>
              <a:chOff x="4779301" y="100039"/>
              <a:chExt cx="716900" cy="1867770"/>
            </a:xfrm>
          </p:grpSpPr>
          <p:grpSp>
            <p:nvGrpSpPr>
              <p:cNvPr id="645" name="グループ化 644"/>
              <p:cNvGrpSpPr/>
              <p:nvPr/>
            </p:nvGrpSpPr>
            <p:grpSpPr>
              <a:xfrm rot="900000">
                <a:off x="5363350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653" name="正方形/長方形 652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4" name="台形 653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角丸四角形 654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46" name="角丸四角形 645"/>
              <p:cNvSpPr/>
              <p:nvPr/>
            </p:nvSpPr>
            <p:spPr bwMode="auto">
              <a:xfrm>
                <a:off x="4779301" y="1818972"/>
                <a:ext cx="454298" cy="148837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47" name="グループ化 646"/>
              <p:cNvGrpSpPr/>
              <p:nvPr/>
            </p:nvGrpSpPr>
            <p:grpSpPr>
              <a:xfrm>
                <a:off x="4842407" y="1840775"/>
                <a:ext cx="280613" cy="107128"/>
                <a:chOff x="4807402" y="1550695"/>
                <a:chExt cx="263709" cy="339089"/>
              </a:xfrm>
            </p:grpSpPr>
            <p:sp>
              <p:nvSpPr>
                <p:cNvPr id="648" name="角丸四角形 647"/>
                <p:cNvSpPr/>
                <p:nvPr/>
              </p:nvSpPr>
              <p:spPr bwMode="auto">
                <a:xfrm>
                  <a:off x="4807402" y="1624037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9" name="角丸四角形 648"/>
                <p:cNvSpPr/>
                <p:nvPr/>
              </p:nvSpPr>
              <p:spPr bwMode="auto">
                <a:xfrm>
                  <a:off x="4807402" y="1697379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0" name="角丸四角形 649"/>
                <p:cNvSpPr/>
                <p:nvPr/>
              </p:nvSpPr>
              <p:spPr bwMode="auto">
                <a:xfrm>
                  <a:off x="4807402" y="1770721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1" name="角丸四角形 650"/>
                <p:cNvSpPr/>
                <p:nvPr/>
              </p:nvSpPr>
              <p:spPr bwMode="auto">
                <a:xfrm>
                  <a:off x="4807402" y="184406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2" name="角丸四角形 651"/>
                <p:cNvSpPr/>
                <p:nvPr/>
              </p:nvSpPr>
              <p:spPr bwMode="auto">
                <a:xfrm>
                  <a:off x="4807402" y="155069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656" name="グループ化 655"/>
            <p:cNvGrpSpPr/>
            <p:nvPr/>
          </p:nvGrpSpPr>
          <p:grpSpPr>
            <a:xfrm rot="11124772" flipH="1">
              <a:off x="2701577" y="4811310"/>
              <a:ext cx="475878" cy="1163704"/>
              <a:chOff x="2327938" y="100038"/>
              <a:chExt cx="781943" cy="1912149"/>
            </a:xfrm>
          </p:grpSpPr>
          <p:grpSp>
            <p:nvGrpSpPr>
              <p:cNvPr id="657" name="グループ化 656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660" name="正方形/長方形 659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1" name="台形 660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2" name="角丸四角形 661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58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59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63" name="グループ化 662"/>
            <p:cNvGrpSpPr/>
            <p:nvPr/>
          </p:nvGrpSpPr>
          <p:grpSpPr>
            <a:xfrm rot="11121142">
              <a:off x="3057743" y="4772316"/>
              <a:ext cx="458022" cy="1194474"/>
              <a:chOff x="1539398" y="100039"/>
              <a:chExt cx="752602" cy="1962709"/>
            </a:xfrm>
          </p:grpSpPr>
          <p:grpSp>
            <p:nvGrpSpPr>
              <p:cNvPr id="664" name="グループ化 663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668" name="正方形/長方形 667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9" name="台形 668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0" name="角丸四角形 669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65" name="グループ化 664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666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67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71" name="グループ化 670"/>
            <p:cNvGrpSpPr/>
            <p:nvPr/>
          </p:nvGrpSpPr>
          <p:grpSpPr>
            <a:xfrm>
              <a:off x="2606944" y="5054945"/>
              <a:ext cx="952470" cy="1278690"/>
              <a:chOff x="718566" y="4901051"/>
              <a:chExt cx="952470" cy="1381814"/>
            </a:xfrm>
          </p:grpSpPr>
          <p:sp>
            <p:nvSpPr>
              <p:cNvPr id="672" name="月 671"/>
              <p:cNvSpPr/>
              <p:nvPr/>
            </p:nvSpPr>
            <p:spPr bwMode="auto">
              <a:xfrm>
                <a:off x="74904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3" name="月 672"/>
              <p:cNvSpPr/>
              <p:nvPr/>
            </p:nvSpPr>
            <p:spPr bwMode="auto">
              <a:xfrm>
                <a:off x="71856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4" name="角丸四角形 673"/>
              <p:cNvSpPr/>
              <p:nvPr/>
            </p:nvSpPr>
            <p:spPr bwMode="auto">
              <a:xfrm>
                <a:off x="1048614" y="4901051"/>
                <a:ext cx="399366" cy="366550"/>
              </a:xfrm>
              <a:prstGeom prst="roundRect">
                <a:avLst>
                  <a:gd name="adj" fmla="val 1334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5" name="角丸四角形 674"/>
              <p:cNvSpPr/>
              <p:nvPr/>
            </p:nvSpPr>
            <p:spPr bwMode="auto">
              <a:xfrm>
                <a:off x="1094514" y="6126044"/>
                <a:ext cx="307566" cy="156821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6" name="角丸四角形 675"/>
              <p:cNvSpPr/>
              <p:nvPr/>
            </p:nvSpPr>
            <p:spPr bwMode="auto">
              <a:xfrm>
                <a:off x="1048614" y="4955915"/>
                <a:ext cx="399366" cy="366550"/>
              </a:xfrm>
              <a:prstGeom prst="roundRect">
                <a:avLst>
                  <a:gd name="adj" fmla="val 6689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7" name="角丸四角形 676"/>
              <p:cNvSpPr/>
              <p:nvPr/>
            </p:nvSpPr>
            <p:spPr bwMode="auto">
              <a:xfrm>
                <a:off x="1048614" y="5850710"/>
                <a:ext cx="399366" cy="366550"/>
              </a:xfrm>
              <a:prstGeom prst="roundRect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8" name="角丸四角形 677"/>
              <p:cNvSpPr/>
              <p:nvPr/>
            </p:nvSpPr>
            <p:spPr bwMode="auto">
              <a:xfrm>
                <a:off x="977213" y="5045925"/>
                <a:ext cx="542169" cy="1080120"/>
              </a:xfrm>
              <a:prstGeom prst="roundRect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0" name="角丸四角形 679"/>
              <p:cNvSpPr/>
              <p:nvPr/>
            </p:nvSpPr>
            <p:spPr bwMode="auto">
              <a:xfrm>
                <a:off x="1403573" y="5139190"/>
                <a:ext cx="267463" cy="903505"/>
              </a:xfrm>
              <a:prstGeom prst="roundRect">
                <a:avLst>
                  <a:gd name="adj" fmla="val 3728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3" name="グループ化 822"/>
          <p:cNvGrpSpPr/>
          <p:nvPr/>
        </p:nvGrpSpPr>
        <p:grpSpPr>
          <a:xfrm>
            <a:off x="6262361" y="4613371"/>
            <a:ext cx="952472" cy="1720264"/>
            <a:chOff x="6262361" y="4613371"/>
            <a:chExt cx="952472" cy="1720264"/>
          </a:xfrm>
        </p:grpSpPr>
        <p:grpSp>
          <p:nvGrpSpPr>
            <p:cNvPr id="108" name="グループ化 107"/>
            <p:cNvGrpSpPr/>
            <p:nvPr/>
          </p:nvGrpSpPr>
          <p:grpSpPr>
            <a:xfrm>
              <a:off x="6740899" y="4613371"/>
              <a:ext cx="416227" cy="1222342"/>
              <a:chOff x="4900817" y="4613371"/>
              <a:chExt cx="416227" cy="1222342"/>
            </a:xfrm>
          </p:grpSpPr>
          <p:grpSp>
            <p:nvGrpSpPr>
              <p:cNvPr id="694" name="グループ化 693"/>
              <p:cNvGrpSpPr/>
              <p:nvPr/>
            </p:nvGrpSpPr>
            <p:grpSpPr>
              <a:xfrm rot="10800000">
                <a:off x="4900817" y="4766613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23" name="グループ化 722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26" name="正方形/長方形 725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7" name="台形 726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8" name="角丸四角形 727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24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25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5" name="グループ化 694"/>
              <p:cNvGrpSpPr/>
              <p:nvPr/>
            </p:nvGrpSpPr>
            <p:grpSpPr>
              <a:xfrm rot="10141745">
                <a:off x="4900817" y="4713535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17" name="グループ化 716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20" name="正方形/長方形 719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1" name="台形 720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22" name="角丸四角形 721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8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9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6" name="グループ化 695"/>
              <p:cNvGrpSpPr/>
              <p:nvPr/>
            </p:nvGrpSpPr>
            <p:grpSpPr>
              <a:xfrm rot="9217285">
                <a:off x="4900817" y="4654739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11" name="グループ化 710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14" name="正方形/長方形 713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台形 714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6" name="角丸四角形 715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12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13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97" name="グループ化 696"/>
              <p:cNvGrpSpPr/>
              <p:nvPr/>
            </p:nvGrpSpPr>
            <p:grpSpPr>
              <a:xfrm rot="8174004">
                <a:off x="4900817" y="4613371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05" name="グループ化 704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08" name="正方形/長方形 707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9" name="台形 708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0" name="角丸四角形 709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06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7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682" name="グループ化 681"/>
            <p:cNvGrpSpPr/>
            <p:nvPr/>
          </p:nvGrpSpPr>
          <p:grpSpPr>
            <a:xfrm>
              <a:off x="6262361" y="5054945"/>
              <a:ext cx="952472" cy="1278690"/>
              <a:chOff x="718566" y="4901051"/>
              <a:chExt cx="952472" cy="1381814"/>
            </a:xfrm>
          </p:grpSpPr>
          <p:sp>
            <p:nvSpPr>
              <p:cNvPr id="683" name="月 682"/>
              <p:cNvSpPr/>
              <p:nvPr/>
            </p:nvSpPr>
            <p:spPr bwMode="auto">
              <a:xfrm>
                <a:off x="74904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4" name="月 683"/>
              <p:cNvSpPr/>
              <p:nvPr/>
            </p:nvSpPr>
            <p:spPr bwMode="auto">
              <a:xfrm>
                <a:off x="71856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5" name="角丸四角形 684"/>
              <p:cNvSpPr/>
              <p:nvPr/>
            </p:nvSpPr>
            <p:spPr bwMode="auto">
              <a:xfrm>
                <a:off x="1048614" y="4901051"/>
                <a:ext cx="399366" cy="366550"/>
              </a:xfrm>
              <a:prstGeom prst="roundRect">
                <a:avLst>
                  <a:gd name="adj" fmla="val 1334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6" name="角丸四角形 685"/>
              <p:cNvSpPr/>
              <p:nvPr/>
            </p:nvSpPr>
            <p:spPr bwMode="auto">
              <a:xfrm>
                <a:off x="1094514" y="6126044"/>
                <a:ext cx="307566" cy="156821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7" name="角丸四角形 686"/>
              <p:cNvSpPr/>
              <p:nvPr/>
            </p:nvSpPr>
            <p:spPr bwMode="auto">
              <a:xfrm>
                <a:off x="1048614" y="4955915"/>
                <a:ext cx="399366" cy="366550"/>
              </a:xfrm>
              <a:prstGeom prst="roundRect">
                <a:avLst>
                  <a:gd name="adj" fmla="val 6689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8" name="角丸四角形 687"/>
              <p:cNvSpPr/>
              <p:nvPr/>
            </p:nvSpPr>
            <p:spPr bwMode="auto">
              <a:xfrm>
                <a:off x="1048614" y="5850710"/>
                <a:ext cx="399366" cy="366550"/>
              </a:xfrm>
              <a:prstGeom prst="roundRect">
                <a:avLst/>
              </a:prstGeom>
              <a:solidFill>
                <a:schemeClr val="bg2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9" name="角丸四角形 688"/>
              <p:cNvSpPr/>
              <p:nvPr/>
            </p:nvSpPr>
            <p:spPr bwMode="auto">
              <a:xfrm>
                <a:off x="977213" y="5045925"/>
                <a:ext cx="542169" cy="1080120"/>
              </a:xfrm>
              <a:prstGeom prst="roundRect">
                <a:avLst/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0" name="平行四辺形 689"/>
              <p:cNvSpPr/>
              <p:nvPr/>
            </p:nvSpPr>
            <p:spPr bwMode="auto">
              <a:xfrm rot="16200000">
                <a:off x="886860" y="5300907"/>
                <a:ext cx="693723" cy="513014"/>
              </a:xfrm>
              <a:prstGeom prst="parallelogram">
                <a:avLst>
                  <a:gd name="adj" fmla="val 9475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1" name="角丸四角形 690"/>
              <p:cNvSpPr/>
              <p:nvPr/>
            </p:nvSpPr>
            <p:spPr bwMode="auto">
              <a:xfrm>
                <a:off x="1403573" y="5139190"/>
                <a:ext cx="267463" cy="903505"/>
              </a:xfrm>
              <a:prstGeom prst="roundRect">
                <a:avLst>
                  <a:gd name="adj" fmla="val 37280"/>
                </a:avLst>
              </a:prstGeom>
              <a:solidFill>
                <a:schemeClr val="bg2">
                  <a:lumMod val="60000"/>
                  <a:lumOff val="4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2" name="平行四辺形 691"/>
              <p:cNvSpPr/>
              <p:nvPr/>
            </p:nvSpPr>
            <p:spPr bwMode="auto">
              <a:xfrm rot="16200000">
                <a:off x="1190625" y="5423863"/>
                <a:ext cx="693723" cy="267102"/>
              </a:xfrm>
              <a:prstGeom prst="parallelogram">
                <a:avLst>
                  <a:gd name="adj" fmla="val 94753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22" name="グループ化 821"/>
          <p:cNvGrpSpPr/>
          <p:nvPr/>
        </p:nvGrpSpPr>
        <p:grpSpPr>
          <a:xfrm>
            <a:off x="8165586" y="4613371"/>
            <a:ext cx="952470" cy="1720264"/>
            <a:chOff x="8165586" y="4613371"/>
            <a:chExt cx="952470" cy="1720264"/>
          </a:xfrm>
        </p:grpSpPr>
        <p:grpSp>
          <p:nvGrpSpPr>
            <p:cNvPr id="738" name="グループ化 737"/>
            <p:cNvGrpSpPr/>
            <p:nvPr/>
          </p:nvGrpSpPr>
          <p:grpSpPr>
            <a:xfrm>
              <a:off x="8653519" y="4613371"/>
              <a:ext cx="416227" cy="1222342"/>
              <a:chOff x="4900817" y="4613371"/>
              <a:chExt cx="416227" cy="1222342"/>
            </a:xfrm>
          </p:grpSpPr>
          <p:grpSp>
            <p:nvGrpSpPr>
              <p:cNvPr id="739" name="グループ化 738"/>
              <p:cNvGrpSpPr/>
              <p:nvPr/>
            </p:nvGrpSpPr>
            <p:grpSpPr>
              <a:xfrm rot="10800000">
                <a:off x="4900817" y="4766613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61" name="グループ化 760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64" name="正方形/長方形 763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5" name="台形 764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6" name="角丸四角形 765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62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63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0" name="グループ化 739"/>
              <p:cNvGrpSpPr/>
              <p:nvPr/>
            </p:nvGrpSpPr>
            <p:grpSpPr>
              <a:xfrm rot="10141745">
                <a:off x="4900817" y="4713535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55" name="グループ化 754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58" name="正方形/長方形 757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9" name="台形 758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60" name="角丸四角形 759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6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7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1" name="グループ化 740"/>
              <p:cNvGrpSpPr/>
              <p:nvPr/>
            </p:nvGrpSpPr>
            <p:grpSpPr>
              <a:xfrm rot="9217285">
                <a:off x="4900817" y="4654739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49" name="グループ化 748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52" name="正方形/長方形 751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3" name="台形 752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54" name="角丸四角形 753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50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1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42" name="グループ化 741"/>
              <p:cNvGrpSpPr/>
              <p:nvPr/>
            </p:nvGrpSpPr>
            <p:grpSpPr>
              <a:xfrm rot="8174004">
                <a:off x="4900817" y="4613371"/>
                <a:ext cx="416227" cy="1069100"/>
                <a:chOff x="3485038" y="100039"/>
                <a:chExt cx="752602" cy="1933093"/>
              </a:xfrm>
            </p:grpSpPr>
            <p:grpSp>
              <p:nvGrpSpPr>
                <p:cNvPr id="743" name="グループ化 742"/>
                <p:cNvGrpSpPr/>
                <p:nvPr/>
              </p:nvGrpSpPr>
              <p:grpSpPr>
                <a:xfrm rot="900000">
                  <a:off x="4104789" y="100039"/>
                  <a:ext cx="132851" cy="1797339"/>
                  <a:chOff x="2549886" y="100040"/>
                  <a:chExt cx="132851" cy="1797339"/>
                </a:xfrm>
              </p:grpSpPr>
              <p:sp>
                <p:nvSpPr>
                  <p:cNvPr id="746" name="正方形/長方形 745"/>
                  <p:cNvSpPr/>
                  <p:nvPr/>
                </p:nvSpPr>
                <p:spPr bwMode="auto">
                  <a:xfrm>
                    <a:off x="2585831" y="675136"/>
                    <a:ext cx="60959" cy="1074419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7" name="台形 746"/>
                  <p:cNvSpPr/>
                  <p:nvPr/>
                </p:nvSpPr>
                <p:spPr bwMode="auto">
                  <a:xfrm rot="10800000">
                    <a:off x="2549886" y="100040"/>
                    <a:ext cx="132851" cy="665105"/>
                  </a:xfrm>
                  <a:prstGeom prst="trapezoid">
                    <a:avLst>
                      <a:gd name="adj" fmla="val 16397"/>
                    </a:avLst>
                  </a:prstGeom>
                  <a:solidFill>
                    <a:schemeClr val="tx1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48" name="角丸四角形 747"/>
                  <p:cNvSpPr/>
                  <p:nvPr/>
                </p:nvSpPr>
                <p:spPr bwMode="auto">
                  <a:xfrm>
                    <a:off x="2577051" y="1706880"/>
                    <a:ext cx="78520" cy="190499"/>
                  </a:xfrm>
                  <a:prstGeom prst="roundRect">
                    <a:avLst/>
                  </a:prstGeom>
                  <a:solidFill>
                    <a:srgbClr val="C00000"/>
                  </a:solidFill>
                  <a:ln w="9525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744" name="円/楕円 19"/>
                <p:cNvSpPr/>
                <p:nvPr/>
              </p:nvSpPr>
              <p:spPr bwMode="auto">
                <a:xfrm>
                  <a:off x="348503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5" name="円/楕円 19"/>
                <p:cNvSpPr/>
                <p:nvPr/>
              </p:nvSpPr>
              <p:spPr bwMode="auto">
                <a:xfrm>
                  <a:off x="3519329" y="1784121"/>
                  <a:ext cx="428110" cy="21854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29" name="グループ化 728"/>
            <p:cNvGrpSpPr/>
            <p:nvPr/>
          </p:nvGrpSpPr>
          <p:grpSpPr>
            <a:xfrm>
              <a:off x="8165586" y="5054945"/>
              <a:ext cx="952470" cy="1278690"/>
              <a:chOff x="718566" y="4901051"/>
              <a:chExt cx="952470" cy="1381814"/>
            </a:xfrm>
          </p:grpSpPr>
          <p:sp>
            <p:nvSpPr>
              <p:cNvPr id="730" name="月 729"/>
              <p:cNvSpPr/>
              <p:nvPr/>
            </p:nvSpPr>
            <p:spPr bwMode="auto">
              <a:xfrm>
                <a:off x="74904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1" name="月 730"/>
              <p:cNvSpPr/>
              <p:nvPr/>
            </p:nvSpPr>
            <p:spPr bwMode="auto">
              <a:xfrm>
                <a:off x="71856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2" name="角丸四角形 731"/>
              <p:cNvSpPr/>
              <p:nvPr/>
            </p:nvSpPr>
            <p:spPr bwMode="auto">
              <a:xfrm>
                <a:off x="1048614" y="4901051"/>
                <a:ext cx="399366" cy="366550"/>
              </a:xfrm>
              <a:prstGeom prst="roundRect">
                <a:avLst>
                  <a:gd name="adj" fmla="val 1334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角丸四角形 732"/>
              <p:cNvSpPr/>
              <p:nvPr/>
            </p:nvSpPr>
            <p:spPr bwMode="auto">
              <a:xfrm>
                <a:off x="1094514" y="6126044"/>
                <a:ext cx="307566" cy="156821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角丸四角形 733"/>
              <p:cNvSpPr/>
              <p:nvPr/>
            </p:nvSpPr>
            <p:spPr bwMode="auto">
              <a:xfrm>
                <a:off x="1048614" y="4955915"/>
                <a:ext cx="399366" cy="366550"/>
              </a:xfrm>
              <a:prstGeom prst="roundRect">
                <a:avLst>
                  <a:gd name="adj" fmla="val 6689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角丸四角形 734"/>
              <p:cNvSpPr/>
              <p:nvPr/>
            </p:nvSpPr>
            <p:spPr bwMode="auto">
              <a:xfrm>
                <a:off x="1048614" y="5850710"/>
                <a:ext cx="399366" cy="366550"/>
              </a:xfrm>
              <a:prstGeom prst="roundRect">
                <a:avLst/>
              </a:prstGeom>
              <a:solidFill>
                <a:srgbClr val="FF33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6" name="角丸四角形 735"/>
              <p:cNvSpPr/>
              <p:nvPr/>
            </p:nvSpPr>
            <p:spPr bwMode="auto">
              <a:xfrm>
                <a:off x="977213" y="5045925"/>
                <a:ext cx="542169" cy="1080120"/>
              </a:xfrm>
              <a:prstGeom prst="roundRect">
                <a:avLst/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7" name="角丸四角形 736"/>
              <p:cNvSpPr/>
              <p:nvPr/>
            </p:nvSpPr>
            <p:spPr bwMode="auto">
              <a:xfrm>
                <a:off x="1403573" y="5139190"/>
                <a:ext cx="267463" cy="903505"/>
              </a:xfrm>
              <a:prstGeom prst="roundRect">
                <a:avLst>
                  <a:gd name="adj" fmla="val 37280"/>
                </a:avLst>
              </a:prstGeom>
              <a:solidFill>
                <a:srgbClr val="FF6699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819" name="グループ化 818"/>
          <p:cNvGrpSpPr/>
          <p:nvPr/>
        </p:nvGrpSpPr>
        <p:grpSpPr>
          <a:xfrm>
            <a:off x="4391675" y="4723502"/>
            <a:ext cx="952470" cy="1610133"/>
            <a:chOff x="4391675" y="4723502"/>
            <a:chExt cx="952470" cy="1610133"/>
          </a:xfrm>
        </p:grpSpPr>
        <p:grpSp>
          <p:nvGrpSpPr>
            <p:cNvPr id="767" name="グループ化 766"/>
            <p:cNvGrpSpPr/>
            <p:nvPr/>
          </p:nvGrpSpPr>
          <p:grpSpPr>
            <a:xfrm rot="10488274">
              <a:off x="4842474" y="4794523"/>
              <a:ext cx="458022" cy="1176450"/>
              <a:chOff x="3485038" y="100039"/>
              <a:chExt cx="752602" cy="1933093"/>
            </a:xfrm>
          </p:grpSpPr>
          <p:grpSp>
            <p:nvGrpSpPr>
              <p:cNvPr id="768" name="グループ化 767"/>
              <p:cNvGrpSpPr/>
              <p:nvPr/>
            </p:nvGrpSpPr>
            <p:grpSpPr>
              <a:xfrm rot="900000">
                <a:off x="410478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771" name="正方形/長方形 770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2" name="台形 771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3" name="角丸四角形 772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C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69" name="円/楕円 19"/>
              <p:cNvSpPr/>
              <p:nvPr/>
            </p:nvSpPr>
            <p:spPr bwMode="auto">
              <a:xfrm>
                <a:off x="3485038" y="1755546"/>
                <a:ext cx="492881" cy="277586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solidFill>
                <a:srgbClr val="C0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70" name="円/楕円 19"/>
              <p:cNvSpPr/>
              <p:nvPr/>
            </p:nvSpPr>
            <p:spPr bwMode="auto">
              <a:xfrm>
                <a:off x="3519329" y="1784121"/>
                <a:ext cx="428110" cy="218541"/>
              </a:xfrm>
              <a:custGeom>
                <a:avLst/>
                <a:gdLst>
                  <a:gd name="connsiteX0" fmla="*/ 0 w 450050"/>
                  <a:gd name="connsiteY0" fmla="*/ 138793 h 277585"/>
                  <a:gd name="connsiteX1" fmla="*/ 225025 w 450050"/>
                  <a:gd name="connsiteY1" fmla="*/ 0 h 277585"/>
                  <a:gd name="connsiteX2" fmla="*/ 450050 w 450050"/>
                  <a:gd name="connsiteY2" fmla="*/ 138793 h 277585"/>
                  <a:gd name="connsiteX3" fmla="*/ 225025 w 450050"/>
                  <a:gd name="connsiteY3" fmla="*/ 277586 h 277585"/>
                  <a:gd name="connsiteX4" fmla="*/ 0 w 450050"/>
                  <a:gd name="connsiteY4" fmla="*/ 138793 h 277585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13879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13879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387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  <a:gd name="connsiteX0" fmla="*/ 0 w 450050"/>
                  <a:gd name="connsiteY0" fmla="*/ 93073 h 277586"/>
                  <a:gd name="connsiteX1" fmla="*/ 225025 w 450050"/>
                  <a:gd name="connsiteY1" fmla="*/ 0 h 277586"/>
                  <a:gd name="connsiteX2" fmla="*/ 450050 w 450050"/>
                  <a:gd name="connsiteY2" fmla="*/ 100693 h 277586"/>
                  <a:gd name="connsiteX3" fmla="*/ 225025 w 450050"/>
                  <a:gd name="connsiteY3" fmla="*/ 277586 h 277586"/>
                  <a:gd name="connsiteX4" fmla="*/ 0 w 450050"/>
                  <a:gd name="connsiteY4" fmla="*/ 93073 h 2775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0050" h="277586">
                    <a:moveTo>
                      <a:pt x="0" y="93073"/>
                    </a:moveTo>
                    <a:cubicBezTo>
                      <a:pt x="0" y="16420"/>
                      <a:pt x="100747" y="0"/>
                      <a:pt x="225025" y="0"/>
                    </a:cubicBezTo>
                    <a:cubicBezTo>
                      <a:pt x="349303" y="0"/>
                      <a:pt x="450050" y="24040"/>
                      <a:pt x="450050" y="100693"/>
                    </a:cubicBezTo>
                    <a:cubicBezTo>
                      <a:pt x="450050" y="177346"/>
                      <a:pt x="349303" y="277586"/>
                      <a:pt x="225025" y="277586"/>
                    </a:cubicBezTo>
                    <a:cubicBezTo>
                      <a:pt x="100747" y="277586"/>
                      <a:pt x="0" y="169726"/>
                      <a:pt x="0" y="93073"/>
                    </a:cubicBezTo>
                    <a:close/>
                  </a:path>
                </a:pathLst>
              </a:custGeom>
              <a:pattFill prst="dkHorz">
                <a:fgClr>
                  <a:schemeClr val="bg2">
                    <a:lumMod val="50000"/>
                  </a:schemeClr>
                </a:fgClr>
                <a:bgClr>
                  <a:schemeClr val="tx1">
                    <a:lumMod val="50000"/>
                    <a:lumOff val="50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74" name="グループ化 773"/>
            <p:cNvGrpSpPr/>
            <p:nvPr/>
          </p:nvGrpSpPr>
          <p:grpSpPr>
            <a:xfrm rot="9533967">
              <a:off x="4843184" y="4794524"/>
              <a:ext cx="456603" cy="1176450"/>
              <a:chOff x="4025849" y="100039"/>
              <a:chExt cx="750271" cy="1933092"/>
            </a:xfrm>
          </p:grpSpPr>
          <p:grpSp>
            <p:nvGrpSpPr>
              <p:cNvPr id="775" name="グループ化 774"/>
              <p:cNvGrpSpPr/>
              <p:nvPr/>
            </p:nvGrpSpPr>
            <p:grpSpPr>
              <a:xfrm rot="900000">
                <a:off x="464326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779" name="正方形/長方形 778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0" name="台形 779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1" name="角丸四角形 780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76" name="グループ化 775"/>
              <p:cNvGrpSpPr/>
              <p:nvPr/>
            </p:nvGrpSpPr>
            <p:grpSpPr>
              <a:xfrm rot="21348640">
                <a:off x="4025849" y="1810257"/>
                <a:ext cx="492881" cy="222874"/>
                <a:chOff x="4025849" y="1782656"/>
                <a:chExt cx="492881" cy="250475"/>
              </a:xfrm>
            </p:grpSpPr>
            <p:sp>
              <p:nvSpPr>
                <p:cNvPr id="777" name="円/楕円 19"/>
                <p:cNvSpPr/>
                <p:nvPr/>
              </p:nvSpPr>
              <p:spPr bwMode="auto">
                <a:xfrm>
                  <a:off x="4025849" y="1782656"/>
                  <a:ext cx="492881" cy="25047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8" name="円/楕円 19"/>
                <p:cNvSpPr/>
                <p:nvPr/>
              </p:nvSpPr>
              <p:spPr bwMode="auto">
                <a:xfrm>
                  <a:off x="4094431" y="1810257"/>
                  <a:ext cx="359528" cy="192405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1">
                      <a:lumMod val="85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82" name="グループ化 781"/>
            <p:cNvGrpSpPr/>
            <p:nvPr/>
          </p:nvGrpSpPr>
          <p:grpSpPr>
            <a:xfrm rot="11614104" flipH="1">
              <a:off x="4536299" y="4723502"/>
              <a:ext cx="436294" cy="1136696"/>
              <a:chOff x="4779301" y="100039"/>
              <a:chExt cx="716900" cy="1867770"/>
            </a:xfrm>
          </p:grpSpPr>
          <p:grpSp>
            <p:nvGrpSpPr>
              <p:cNvPr id="783" name="グループ化 782"/>
              <p:cNvGrpSpPr/>
              <p:nvPr/>
            </p:nvGrpSpPr>
            <p:grpSpPr>
              <a:xfrm rot="900000">
                <a:off x="5363350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791" name="正方形/長方形 790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2" name="台形 791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3" name="角丸四角形 792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84" name="角丸四角形 783"/>
              <p:cNvSpPr/>
              <p:nvPr/>
            </p:nvSpPr>
            <p:spPr bwMode="auto">
              <a:xfrm>
                <a:off x="4779301" y="1818972"/>
                <a:ext cx="454298" cy="148837"/>
              </a:xfrm>
              <a:prstGeom prst="roundRect">
                <a:avLst>
                  <a:gd name="adj" fmla="val 41468"/>
                </a:avLst>
              </a:pr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85" name="グループ化 784"/>
              <p:cNvGrpSpPr/>
              <p:nvPr/>
            </p:nvGrpSpPr>
            <p:grpSpPr>
              <a:xfrm>
                <a:off x="4842407" y="1840775"/>
                <a:ext cx="280613" cy="107128"/>
                <a:chOff x="4807402" y="1550695"/>
                <a:chExt cx="263709" cy="339089"/>
              </a:xfrm>
            </p:grpSpPr>
            <p:sp>
              <p:nvSpPr>
                <p:cNvPr id="786" name="角丸四角形 785"/>
                <p:cNvSpPr/>
                <p:nvPr/>
              </p:nvSpPr>
              <p:spPr bwMode="auto">
                <a:xfrm>
                  <a:off x="4807402" y="1624037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7" name="角丸四角形 786"/>
                <p:cNvSpPr/>
                <p:nvPr/>
              </p:nvSpPr>
              <p:spPr bwMode="auto">
                <a:xfrm>
                  <a:off x="4807402" y="1697379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8" name="角丸四角形 787"/>
                <p:cNvSpPr/>
                <p:nvPr/>
              </p:nvSpPr>
              <p:spPr bwMode="auto">
                <a:xfrm>
                  <a:off x="4807402" y="1770721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9" name="角丸四角形 788"/>
                <p:cNvSpPr/>
                <p:nvPr/>
              </p:nvSpPr>
              <p:spPr bwMode="auto">
                <a:xfrm>
                  <a:off x="4807402" y="184406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0" name="角丸四角形 789"/>
                <p:cNvSpPr/>
                <p:nvPr/>
              </p:nvSpPr>
              <p:spPr bwMode="auto">
                <a:xfrm>
                  <a:off x="4807402" y="1550695"/>
                  <a:ext cx="263709" cy="45719"/>
                </a:xfrm>
                <a:prstGeom prst="roundRect">
                  <a:avLst>
                    <a:gd name="adj" fmla="val 41468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  <p:grpSp>
          <p:nvGrpSpPr>
            <p:cNvPr id="794" name="グループ化 793"/>
            <p:cNvGrpSpPr/>
            <p:nvPr/>
          </p:nvGrpSpPr>
          <p:grpSpPr>
            <a:xfrm rot="11124772" flipH="1">
              <a:off x="4486308" y="4811310"/>
              <a:ext cx="475878" cy="1163704"/>
              <a:chOff x="2327938" y="100038"/>
              <a:chExt cx="781943" cy="1912149"/>
            </a:xfrm>
          </p:grpSpPr>
          <p:grpSp>
            <p:nvGrpSpPr>
              <p:cNvPr id="795" name="グループ化 794"/>
              <p:cNvGrpSpPr/>
              <p:nvPr/>
            </p:nvGrpSpPr>
            <p:grpSpPr>
              <a:xfrm rot="900000">
                <a:off x="2977030" y="100038"/>
                <a:ext cx="132851" cy="1797339"/>
                <a:chOff x="2549886" y="100040"/>
                <a:chExt cx="132851" cy="1797339"/>
              </a:xfrm>
            </p:grpSpPr>
            <p:sp>
              <p:nvSpPr>
                <p:cNvPr id="798" name="正方形/長方形 797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99" name="台形 798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0" name="角丸四角形 799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96" name="台形 24"/>
              <p:cNvSpPr/>
              <p:nvPr/>
            </p:nvSpPr>
            <p:spPr bwMode="auto">
              <a:xfrm rot="10800000">
                <a:off x="2327938" y="1843001"/>
                <a:ext cx="570152" cy="169186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50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97" name="台形 24"/>
              <p:cNvSpPr/>
              <p:nvPr/>
            </p:nvSpPr>
            <p:spPr bwMode="auto">
              <a:xfrm rot="10800000">
                <a:off x="2377468" y="1876424"/>
                <a:ext cx="460982" cy="103377"/>
              </a:xfrm>
              <a:custGeom>
                <a:avLst/>
                <a:gdLst>
                  <a:gd name="connsiteX0" fmla="*/ 0 w 508800"/>
                  <a:gd name="connsiteY0" fmla="*/ 169186 h 169186"/>
                  <a:gd name="connsiteX1" fmla="*/ 70872 w 508800"/>
                  <a:gd name="connsiteY1" fmla="*/ 0 h 169186"/>
                  <a:gd name="connsiteX2" fmla="*/ 437928 w 508800"/>
                  <a:gd name="connsiteY2" fmla="*/ 0 h 169186"/>
                  <a:gd name="connsiteX3" fmla="*/ 508800 w 508800"/>
                  <a:gd name="connsiteY3" fmla="*/ 169186 h 169186"/>
                  <a:gd name="connsiteX4" fmla="*/ 0 w 508800"/>
                  <a:gd name="connsiteY4" fmla="*/ 169186 h 169186"/>
                  <a:gd name="connsiteX0" fmla="*/ 0 w 539476"/>
                  <a:gd name="connsiteY0" fmla="*/ 169186 h 169186"/>
                  <a:gd name="connsiteX1" fmla="*/ 70872 w 539476"/>
                  <a:gd name="connsiteY1" fmla="*/ 0 h 169186"/>
                  <a:gd name="connsiteX2" fmla="*/ 437928 w 539476"/>
                  <a:gd name="connsiteY2" fmla="*/ 0 h 169186"/>
                  <a:gd name="connsiteX3" fmla="*/ 508800 w 539476"/>
                  <a:gd name="connsiteY3" fmla="*/ 169186 h 169186"/>
                  <a:gd name="connsiteX4" fmla="*/ 0 w 539476"/>
                  <a:gd name="connsiteY4" fmla="*/ 169186 h 169186"/>
                  <a:gd name="connsiteX0" fmla="*/ 30676 w 570152"/>
                  <a:gd name="connsiteY0" fmla="*/ 169186 h 169186"/>
                  <a:gd name="connsiteX1" fmla="*/ 101548 w 570152"/>
                  <a:gd name="connsiteY1" fmla="*/ 0 h 169186"/>
                  <a:gd name="connsiteX2" fmla="*/ 468604 w 570152"/>
                  <a:gd name="connsiteY2" fmla="*/ 0 h 169186"/>
                  <a:gd name="connsiteX3" fmla="*/ 539476 w 570152"/>
                  <a:gd name="connsiteY3" fmla="*/ 169186 h 169186"/>
                  <a:gd name="connsiteX4" fmla="*/ 30676 w 570152"/>
                  <a:gd name="connsiteY4" fmla="*/ 169186 h 16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570152" h="169186">
                    <a:moveTo>
                      <a:pt x="30676" y="169186"/>
                    </a:moveTo>
                    <a:cubicBezTo>
                      <a:pt x="-42312" y="140988"/>
                      <a:pt x="28560" y="28198"/>
                      <a:pt x="101548" y="0"/>
                    </a:cubicBezTo>
                    <a:cubicBezTo>
                      <a:pt x="174536" y="-28198"/>
                      <a:pt x="395616" y="-28198"/>
                      <a:pt x="468604" y="0"/>
                    </a:cubicBezTo>
                    <a:cubicBezTo>
                      <a:pt x="541592" y="28198"/>
                      <a:pt x="612464" y="140988"/>
                      <a:pt x="539476" y="169186"/>
                    </a:cubicBezTo>
                    <a:cubicBezTo>
                      <a:pt x="466488" y="197384"/>
                      <a:pt x="103664" y="197384"/>
                      <a:pt x="30676" y="16918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801" name="グループ化 800"/>
            <p:cNvGrpSpPr/>
            <p:nvPr/>
          </p:nvGrpSpPr>
          <p:grpSpPr>
            <a:xfrm rot="11121142">
              <a:off x="4842474" y="4772316"/>
              <a:ext cx="458022" cy="1194474"/>
              <a:chOff x="1539398" y="100039"/>
              <a:chExt cx="752602" cy="1962709"/>
            </a:xfrm>
          </p:grpSpPr>
          <p:grpSp>
            <p:nvGrpSpPr>
              <p:cNvPr id="802" name="グループ化 801"/>
              <p:cNvGrpSpPr/>
              <p:nvPr/>
            </p:nvGrpSpPr>
            <p:grpSpPr>
              <a:xfrm rot="900000">
                <a:off x="2159149" y="100039"/>
                <a:ext cx="132851" cy="1797339"/>
                <a:chOff x="2549886" y="100040"/>
                <a:chExt cx="132851" cy="1797339"/>
              </a:xfrm>
            </p:grpSpPr>
            <p:sp>
              <p:nvSpPr>
                <p:cNvPr id="806" name="正方形/長方形 805"/>
                <p:cNvSpPr/>
                <p:nvPr/>
              </p:nvSpPr>
              <p:spPr bwMode="auto">
                <a:xfrm>
                  <a:off x="2585831" y="675136"/>
                  <a:ext cx="60959" cy="1074419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7" name="台形 806"/>
                <p:cNvSpPr/>
                <p:nvPr/>
              </p:nvSpPr>
              <p:spPr bwMode="auto">
                <a:xfrm rot="10800000">
                  <a:off x="2549886" y="100040"/>
                  <a:ext cx="132851" cy="665105"/>
                </a:xfrm>
                <a:prstGeom prst="trapezoid">
                  <a:avLst>
                    <a:gd name="adj" fmla="val 16397"/>
                  </a:avLst>
                </a:prstGeom>
                <a:solidFill>
                  <a:schemeClr val="tx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8" name="角丸四角形 807"/>
                <p:cNvSpPr/>
                <p:nvPr/>
              </p:nvSpPr>
              <p:spPr bwMode="auto">
                <a:xfrm>
                  <a:off x="2577051" y="1706880"/>
                  <a:ext cx="78520" cy="190499"/>
                </a:xfrm>
                <a:prstGeom prst="roundRect">
                  <a:avLst/>
                </a:pr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03" name="グループ化 802"/>
              <p:cNvGrpSpPr/>
              <p:nvPr/>
            </p:nvGrpSpPr>
            <p:grpSpPr>
              <a:xfrm>
                <a:off x="1539398" y="1725930"/>
                <a:ext cx="492881" cy="336818"/>
                <a:chOff x="1539398" y="1755546"/>
                <a:chExt cx="492881" cy="277586"/>
              </a:xfrm>
            </p:grpSpPr>
            <p:sp>
              <p:nvSpPr>
                <p:cNvPr id="804" name="円/楕円 19"/>
                <p:cNvSpPr/>
                <p:nvPr/>
              </p:nvSpPr>
              <p:spPr bwMode="auto">
                <a:xfrm>
                  <a:off x="1539398" y="1755546"/>
                  <a:ext cx="492881" cy="277586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05" name="円/楕円 19"/>
                <p:cNvSpPr/>
                <p:nvPr/>
              </p:nvSpPr>
              <p:spPr bwMode="auto">
                <a:xfrm>
                  <a:off x="1603813" y="1810496"/>
                  <a:ext cx="367862" cy="165791"/>
                </a:xfrm>
                <a:custGeom>
                  <a:avLst/>
                  <a:gdLst>
                    <a:gd name="connsiteX0" fmla="*/ 0 w 450050"/>
                    <a:gd name="connsiteY0" fmla="*/ 138793 h 277585"/>
                    <a:gd name="connsiteX1" fmla="*/ 225025 w 450050"/>
                    <a:gd name="connsiteY1" fmla="*/ 0 h 277585"/>
                    <a:gd name="connsiteX2" fmla="*/ 450050 w 450050"/>
                    <a:gd name="connsiteY2" fmla="*/ 138793 h 277585"/>
                    <a:gd name="connsiteX3" fmla="*/ 225025 w 450050"/>
                    <a:gd name="connsiteY3" fmla="*/ 277586 h 277585"/>
                    <a:gd name="connsiteX4" fmla="*/ 0 w 450050"/>
                    <a:gd name="connsiteY4" fmla="*/ 138793 h 277585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13879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13879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387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  <a:gd name="connsiteX0" fmla="*/ 0 w 450050"/>
                    <a:gd name="connsiteY0" fmla="*/ 93073 h 277586"/>
                    <a:gd name="connsiteX1" fmla="*/ 225025 w 450050"/>
                    <a:gd name="connsiteY1" fmla="*/ 0 h 277586"/>
                    <a:gd name="connsiteX2" fmla="*/ 450050 w 450050"/>
                    <a:gd name="connsiteY2" fmla="*/ 100693 h 277586"/>
                    <a:gd name="connsiteX3" fmla="*/ 225025 w 450050"/>
                    <a:gd name="connsiteY3" fmla="*/ 277586 h 277586"/>
                    <a:gd name="connsiteX4" fmla="*/ 0 w 450050"/>
                    <a:gd name="connsiteY4" fmla="*/ 93073 h 2775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0050" h="277586">
                      <a:moveTo>
                        <a:pt x="0" y="93073"/>
                      </a:moveTo>
                      <a:cubicBezTo>
                        <a:pt x="0" y="16420"/>
                        <a:pt x="100747" y="0"/>
                        <a:pt x="225025" y="0"/>
                      </a:cubicBezTo>
                      <a:cubicBezTo>
                        <a:pt x="349303" y="0"/>
                        <a:pt x="450050" y="24040"/>
                        <a:pt x="450050" y="100693"/>
                      </a:cubicBezTo>
                      <a:cubicBezTo>
                        <a:pt x="450050" y="177346"/>
                        <a:pt x="349303" y="277586"/>
                        <a:pt x="225025" y="277586"/>
                      </a:cubicBezTo>
                      <a:cubicBezTo>
                        <a:pt x="100747" y="277586"/>
                        <a:pt x="0" y="169726"/>
                        <a:pt x="0" y="93073"/>
                      </a:cubicBezTo>
                      <a:close/>
                    </a:path>
                  </a:pathLst>
                </a:custGeom>
                <a:pattFill prst="dkHorz">
                  <a:fgClr>
                    <a:schemeClr val="bg2">
                      <a:lumMod val="50000"/>
                    </a:schemeClr>
                  </a:fgClr>
                  <a:bgClr>
                    <a:schemeClr val="tx1">
                      <a:lumMod val="50000"/>
                      <a:lumOff val="50000"/>
                    </a:schemeClr>
                  </a:bgClr>
                </a:patt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809" name="グループ化 808"/>
            <p:cNvGrpSpPr/>
            <p:nvPr/>
          </p:nvGrpSpPr>
          <p:grpSpPr>
            <a:xfrm>
              <a:off x="4391675" y="5054945"/>
              <a:ext cx="952470" cy="1278690"/>
              <a:chOff x="718566" y="4901051"/>
              <a:chExt cx="952470" cy="1381814"/>
            </a:xfrm>
          </p:grpSpPr>
          <p:sp>
            <p:nvSpPr>
              <p:cNvPr id="810" name="月 809"/>
              <p:cNvSpPr/>
              <p:nvPr/>
            </p:nvSpPr>
            <p:spPr bwMode="auto">
              <a:xfrm>
                <a:off x="74904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1" name="月 810"/>
              <p:cNvSpPr/>
              <p:nvPr/>
            </p:nvSpPr>
            <p:spPr bwMode="auto">
              <a:xfrm>
                <a:off x="718566" y="5157062"/>
                <a:ext cx="369800" cy="885633"/>
              </a:xfrm>
              <a:prstGeom prst="moon">
                <a:avLst>
                  <a:gd name="adj" fmla="val 21941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2" name="角丸四角形 811"/>
              <p:cNvSpPr/>
              <p:nvPr/>
            </p:nvSpPr>
            <p:spPr bwMode="auto">
              <a:xfrm>
                <a:off x="1048614" y="4901051"/>
                <a:ext cx="399366" cy="366550"/>
              </a:xfrm>
              <a:prstGeom prst="roundRect">
                <a:avLst>
                  <a:gd name="adj" fmla="val 13341"/>
                </a:avLst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3" name="角丸四角形 812"/>
              <p:cNvSpPr/>
              <p:nvPr/>
            </p:nvSpPr>
            <p:spPr bwMode="auto">
              <a:xfrm>
                <a:off x="1094514" y="6126044"/>
                <a:ext cx="307566" cy="156821"/>
              </a:xfrm>
              <a:prstGeom prst="round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4" name="角丸四角形 813"/>
              <p:cNvSpPr/>
              <p:nvPr/>
            </p:nvSpPr>
            <p:spPr bwMode="auto">
              <a:xfrm>
                <a:off x="1048614" y="4955915"/>
                <a:ext cx="399366" cy="366550"/>
              </a:xfrm>
              <a:prstGeom prst="roundRect">
                <a:avLst>
                  <a:gd name="adj" fmla="val 6689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5" name="角丸四角形 814"/>
              <p:cNvSpPr/>
              <p:nvPr/>
            </p:nvSpPr>
            <p:spPr bwMode="auto">
              <a:xfrm>
                <a:off x="1048614" y="5850710"/>
                <a:ext cx="399366" cy="366550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6" name="角丸四角形 815"/>
              <p:cNvSpPr/>
              <p:nvPr/>
            </p:nvSpPr>
            <p:spPr bwMode="auto">
              <a:xfrm>
                <a:off x="977213" y="5045925"/>
                <a:ext cx="542169" cy="1080120"/>
              </a:xfrm>
              <a:prstGeom prst="round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7" name="角丸四角形 816"/>
              <p:cNvSpPr/>
              <p:nvPr/>
            </p:nvSpPr>
            <p:spPr bwMode="auto">
              <a:xfrm>
                <a:off x="1403573" y="5139190"/>
                <a:ext cx="267463" cy="903505"/>
              </a:xfrm>
              <a:prstGeom prst="roundRect">
                <a:avLst>
                  <a:gd name="adj" fmla="val 37280"/>
                </a:avLst>
              </a:prstGeom>
              <a:solidFill>
                <a:schemeClr val="tx1">
                  <a:lumMod val="75000"/>
                  <a:lumOff val="25000"/>
                </a:schemeClr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0" name="グループ化 109"/>
            <p:cNvGrpSpPr/>
            <p:nvPr/>
          </p:nvGrpSpPr>
          <p:grpSpPr>
            <a:xfrm>
              <a:off x="5006518" y="5189007"/>
              <a:ext cx="85126" cy="999510"/>
              <a:chOff x="4928495" y="5189007"/>
              <a:chExt cx="163149" cy="999510"/>
            </a:xfrm>
          </p:grpSpPr>
          <p:sp>
            <p:nvSpPr>
              <p:cNvPr id="109" name="角丸四角形 108"/>
              <p:cNvSpPr/>
              <p:nvPr/>
            </p:nvSpPr>
            <p:spPr bwMode="auto">
              <a:xfrm>
                <a:off x="5031365" y="5189007"/>
                <a:ext cx="60279" cy="999510"/>
              </a:xfrm>
              <a:prstGeom prst="round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8" name="角丸四角形 817"/>
              <p:cNvSpPr/>
              <p:nvPr/>
            </p:nvSpPr>
            <p:spPr bwMode="auto">
              <a:xfrm>
                <a:off x="4928495" y="5189007"/>
                <a:ext cx="60279" cy="999510"/>
              </a:xfrm>
              <a:prstGeom prst="roundRect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80185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A4 210 x 297 mm</PresentationFormat>
  <Paragraphs>1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PPTX265_ゴルフ 2</dc:title>
  <dc:subject>PPTX265_ゴルフ 2</dc:subject>
  <dc:creator>http://www.digipot.net</dc:creator>
  <cp:lastModifiedBy/>
  <cp:revision>1</cp:revision>
  <dcterms:created xsi:type="dcterms:W3CDTF">2014-01-30T05:12:09Z</dcterms:created>
  <dcterms:modified xsi:type="dcterms:W3CDTF">2015-02-05T07:24:18Z</dcterms:modified>
  <cp:category/>
  <cp:version>1</cp:version>
</cp:coreProperties>
</file>